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9"/>
  </p:notesMasterIdLst>
  <p:sldIdLst>
    <p:sldId id="256" r:id="rId2"/>
    <p:sldId id="257" r:id="rId3"/>
    <p:sldId id="271" r:id="rId4"/>
    <p:sldId id="272" r:id="rId5"/>
    <p:sldId id="273" r:id="rId6"/>
    <p:sldId id="258" r:id="rId7"/>
    <p:sldId id="282" r:id="rId8"/>
    <p:sldId id="281" r:id="rId9"/>
    <p:sldId id="259" r:id="rId10"/>
    <p:sldId id="260" r:id="rId11"/>
    <p:sldId id="266" r:id="rId12"/>
    <p:sldId id="280" r:id="rId13"/>
    <p:sldId id="261" r:id="rId14"/>
    <p:sldId id="262" r:id="rId15"/>
    <p:sldId id="263" r:id="rId16"/>
    <p:sldId id="264"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47D9"/>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0EDD47-5150-E9FA-4FCB-961D19F35DAF}" v="21" dt="2024-07-13T09:19:50.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354B73F7-A07B-CB4E-8488-EF5C9BBF1FE6}"/>
    <pc:docChg chg="undo redo custSel addSld delSld modSld sldOrd">
      <pc:chgData name="Omar Choudhry" userId="7e802f98-9170-4306-b59f-36dfa75ece39" providerId="ADAL" clId="{354B73F7-A07B-CB4E-8488-EF5C9BBF1FE6}" dt="2024-07-13T07:10:12.108" v="1634" actId="20577"/>
      <pc:docMkLst>
        <pc:docMk/>
      </pc:docMkLst>
      <pc:sldChg chg="addSp delSp modSp mod modTransition modAnim modNotesTx">
        <pc:chgData name="Omar Choudhry" userId="7e802f98-9170-4306-b59f-36dfa75ece39" providerId="ADAL" clId="{354B73F7-A07B-CB4E-8488-EF5C9BBF1FE6}" dt="2024-07-13T07:09:27.721" v="1604" actId="20577"/>
        <pc:sldMkLst>
          <pc:docMk/>
          <pc:sldMk cId="231440125" sldId="256"/>
        </pc:sldMkLst>
        <pc:picChg chg="add mod">
          <ac:chgData name="Omar Choudhry" userId="7e802f98-9170-4306-b59f-36dfa75ece39" providerId="ADAL" clId="{354B73F7-A07B-CB4E-8488-EF5C9BBF1FE6}" dt="2024-06-02T22:07:23.056" v="17"/>
          <ac:picMkLst>
            <pc:docMk/>
            <pc:sldMk cId="231440125" sldId="256"/>
            <ac:picMk id="5" creationId="{EBF21B37-DD31-991D-2C08-C730598B1334}"/>
          </ac:picMkLst>
        </pc:picChg>
        <pc:picChg chg="add mod">
          <ac:chgData name="Omar Choudhry" userId="7e802f98-9170-4306-b59f-36dfa75ece39" providerId="ADAL" clId="{354B73F7-A07B-CB4E-8488-EF5C9BBF1FE6}" dt="2024-06-02T22:07:23.056" v="17"/>
          <ac:picMkLst>
            <pc:docMk/>
            <pc:sldMk cId="231440125" sldId="256"/>
            <ac:picMk id="6" creationId="{6D4A2F04-3C0C-9A67-C551-08583B89FDDC}"/>
          </ac:picMkLst>
        </pc:picChg>
        <pc:picChg chg="add mod">
          <ac:chgData name="Omar Choudhry" userId="7e802f98-9170-4306-b59f-36dfa75ece39" providerId="ADAL" clId="{354B73F7-A07B-CB4E-8488-EF5C9BBF1FE6}" dt="2024-06-02T22:07:30.264" v="18"/>
          <ac:picMkLst>
            <pc:docMk/>
            <pc:sldMk cId="231440125" sldId="256"/>
            <ac:picMk id="7" creationId="{AC932745-E5CA-EB48-876E-B60DC331351A}"/>
          </ac:picMkLst>
        </pc:picChg>
        <pc:picChg chg="add mod">
          <ac:chgData name="Omar Choudhry" userId="7e802f98-9170-4306-b59f-36dfa75ece39" providerId="ADAL" clId="{354B73F7-A07B-CB4E-8488-EF5C9BBF1FE6}" dt="2024-07-06T14:48:08.465" v="1591"/>
          <ac:picMkLst>
            <pc:docMk/>
            <pc:sldMk cId="231440125" sldId="256"/>
            <ac:picMk id="7" creationId="{FFC8413C-DB57-CCD6-4BD6-F117C2590C36}"/>
          </ac:picMkLst>
        </pc:picChg>
        <pc:picChg chg="add mod">
          <ac:chgData name="Omar Choudhry" userId="7e802f98-9170-4306-b59f-36dfa75ece39" providerId="ADAL" clId="{354B73F7-A07B-CB4E-8488-EF5C9BBF1FE6}" dt="2024-06-02T22:07:30.264" v="18"/>
          <ac:picMkLst>
            <pc:docMk/>
            <pc:sldMk cId="231440125" sldId="256"/>
            <ac:picMk id="8" creationId="{C4C00E82-EEC7-5B9E-2350-6E7B6D089EE4}"/>
          </ac:picMkLst>
        </pc:picChg>
        <pc:picChg chg="add mod">
          <ac:chgData name="Omar Choudhry" userId="7e802f98-9170-4306-b59f-36dfa75ece39" providerId="ADAL" clId="{354B73F7-A07B-CB4E-8488-EF5C9BBF1FE6}" dt="2024-06-02T22:08:21.385" v="20" actId="1076"/>
          <ac:picMkLst>
            <pc:docMk/>
            <pc:sldMk cId="231440125" sldId="256"/>
            <ac:picMk id="10" creationId="{B6B35FD9-D2FC-6B51-7A95-4F7614DFBF79}"/>
          </ac:picMkLst>
        </pc:picChg>
        <pc:picChg chg="add mod">
          <ac:chgData name="Omar Choudhry" userId="7e802f98-9170-4306-b59f-36dfa75ece39" providerId="ADAL" clId="{354B73F7-A07B-CB4E-8488-EF5C9BBF1FE6}" dt="2024-06-02T22:08:24.357" v="21" actId="1076"/>
          <ac:picMkLst>
            <pc:docMk/>
            <pc:sldMk cId="231440125" sldId="256"/>
            <ac:picMk id="12" creationId="{35C6DF52-734F-CC4A-D755-69A7621D453D}"/>
          </ac:picMkLst>
        </pc:picChg>
        <pc:picChg chg="add del mod">
          <ac:chgData name="Omar Choudhry" userId="7e802f98-9170-4306-b59f-36dfa75ece39" providerId="ADAL" clId="{354B73F7-A07B-CB4E-8488-EF5C9BBF1FE6}" dt="2024-06-02T22:09:54.763" v="31" actId="478"/>
          <ac:picMkLst>
            <pc:docMk/>
            <pc:sldMk cId="231440125" sldId="256"/>
            <ac:picMk id="1026" creationId="{1FBC3E2F-2B78-11DA-E1AC-824AD1BD24B5}"/>
          </ac:picMkLst>
        </pc:picChg>
      </pc:sldChg>
      <pc:sldChg chg="addSp modSp modTransition modAnim modNotesTx">
        <pc:chgData name="Omar Choudhry" userId="7e802f98-9170-4306-b59f-36dfa75ece39" providerId="ADAL" clId="{354B73F7-A07B-CB4E-8488-EF5C9BBF1FE6}" dt="2024-07-06T14:48:08.465" v="1591"/>
        <pc:sldMkLst>
          <pc:docMk/>
          <pc:sldMk cId="3318294528" sldId="257"/>
        </pc:sldMkLst>
        <pc:picChg chg="add mod">
          <ac:chgData name="Omar Choudhry" userId="7e802f98-9170-4306-b59f-36dfa75ece39" providerId="ADAL" clId="{354B73F7-A07B-CB4E-8488-EF5C9BBF1FE6}" dt="2024-06-02T22:09:58.566" v="32"/>
          <ac:picMkLst>
            <pc:docMk/>
            <pc:sldMk cId="3318294528" sldId="257"/>
            <ac:picMk id="3" creationId="{45F84E24-A89D-8F0F-2F65-C142D64B442E}"/>
          </ac:picMkLst>
        </pc:picChg>
        <pc:picChg chg="add mod">
          <ac:chgData name="Omar Choudhry" userId="7e802f98-9170-4306-b59f-36dfa75ece39" providerId="ADAL" clId="{354B73F7-A07B-CB4E-8488-EF5C9BBF1FE6}" dt="2024-06-02T22:09:58.566" v="32"/>
          <ac:picMkLst>
            <pc:docMk/>
            <pc:sldMk cId="3318294528" sldId="257"/>
            <ac:picMk id="4" creationId="{868ACB41-740F-D4C0-DEE3-D844625DF00A}"/>
          </ac:picMkLst>
        </pc:picChg>
        <pc:picChg chg="add mod">
          <ac:chgData name="Omar Choudhry" userId="7e802f98-9170-4306-b59f-36dfa75ece39" providerId="ADAL" clId="{354B73F7-A07B-CB4E-8488-EF5C9BBF1FE6}" dt="2024-07-06T14:48:08.465" v="1591"/>
          <ac:picMkLst>
            <pc:docMk/>
            <pc:sldMk cId="3318294528" sldId="257"/>
            <ac:picMk id="6" creationId="{733192B5-7EE2-5519-06B8-AC86D2073CE1}"/>
          </ac:picMkLst>
        </pc:picChg>
      </pc:sldChg>
      <pc:sldChg chg="addSp delSp modSp mod modTransition setBg modAnim modNotesTx">
        <pc:chgData name="Omar Choudhry" userId="7e802f98-9170-4306-b59f-36dfa75ece39" providerId="ADAL" clId="{354B73F7-A07B-CB4E-8488-EF5C9BBF1FE6}" dt="2024-07-06T14:48:08.465" v="1591"/>
        <pc:sldMkLst>
          <pc:docMk/>
          <pc:sldMk cId="3991996248" sldId="258"/>
        </pc:sldMkLst>
        <pc:spChg chg="del mod">
          <ac:chgData name="Omar Choudhry" userId="7e802f98-9170-4306-b59f-36dfa75ece39" providerId="ADAL" clId="{354B73F7-A07B-CB4E-8488-EF5C9BBF1FE6}" dt="2024-06-02T18:53:01.520" v="6" actId="478"/>
          <ac:spMkLst>
            <pc:docMk/>
            <pc:sldMk cId="3991996248" sldId="258"/>
            <ac:spMk id="2" creationId="{F0666DF1-B8BE-28A7-D5B9-0D92B91199DE}"/>
          </ac:spMkLst>
        </pc:spChg>
        <pc:spChg chg="add del mod">
          <ac:chgData name="Omar Choudhry" userId="7e802f98-9170-4306-b59f-36dfa75ece39" providerId="ADAL" clId="{354B73F7-A07B-CB4E-8488-EF5C9BBF1FE6}" dt="2024-06-02T18:53:04.240" v="7" actId="478"/>
          <ac:spMkLst>
            <pc:docMk/>
            <pc:sldMk cId="3991996248" sldId="258"/>
            <ac:spMk id="4" creationId="{36B6C529-91B3-D994-A37D-2D0BA4963E1D}"/>
          </ac:spMkLst>
        </pc:spChg>
        <pc:picChg chg="add mod">
          <ac:chgData name="Omar Choudhry" userId="7e802f98-9170-4306-b59f-36dfa75ece39" providerId="ADAL" clId="{354B73F7-A07B-CB4E-8488-EF5C9BBF1FE6}" dt="2024-06-02T22:10:06.189" v="38"/>
          <ac:picMkLst>
            <pc:docMk/>
            <pc:sldMk cId="3991996248" sldId="258"/>
            <ac:picMk id="2" creationId="{972F3254-5C33-463C-BF6E-FDFD7B6AE192}"/>
          </ac:picMkLst>
        </pc:picChg>
        <pc:picChg chg="add mod">
          <ac:chgData name="Omar Choudhry" userId="7e802f98-9170-4306-b59f-36dfa75ece39" providerId="ADAL" clId="{354B73F7-A07B-CB4E-8488-EF5C9BBF1FE6}" dt="2024-06-02T22:10:06.189" v="38"/>
          <ac:picMkLst>
            <pc:docMk/>
            <pc:sldMk cId="3991996248" sldId="258"/>
            <ac:picMk id="3" creationId="{88482311-B539-0CDA-6D8B-43EF1FB75E31}"/>
          </ac:picMkLst>
        </pc:picChg>
        <pc:picChg chg="add mod">
          <ac:chgData name="Omar Choudhry" userId="7e802f98-9170-4306-b59f-36dfa75ece39" providerId="ADAL" clId="{354B73F7-A07B-CB4E-8488-EF5C9BBF1FE6}" dt="2024-07-06T14:48:08.465" v="1591"/>
          <ac:picMkLst>
            <pc:docMk/>
            <pc:sldMk cId="3991996248" sldId="258"/>
            <ac:picMk id="5" creationId="{14D5698A-2FA2-3655-0FBD-EFD3C910F900}"/>
          </ac:picMkLst>
        </pc:picChg>
        <pc:picChg chg="mod">
          <ac:chgData name="Omar Choudhry" userId="7e802f98-9170-4306-b59f-36dfa75ece39" providerId="ADAL" clId="{354B73F7-A07B-CB4E-8488-EF5C9BBF1FE6}" dt="2024-06-02T18:57:17.180" v="16" actId="14100"/>
          <ac:picMkLst>
            <pc:docMk/>
            <pc:sldMk cId="3991996248" sldId="258"/>
            <ac:picMk id="6" creationId="{B790B2CA-EA59-751A-0656-39AF29FCCCED}"/>
          </ac:picMkLst>
        </pc:picChg>
        <pc:picChg chg="mod">
          <ac:chgData name="Omar Choudhry" userId="7e802f98-9170-4306-b59f-36dfa75ece39" providerId="ADAL" clId="{354B73F7-A07B-CB4E-8488-EF5C9BBF1FE6}" dt="2024-07-06T14:21:52.166" v="446" actId="166"/>
          <ac:picMkLst>
            <pc:docMk/>
            <pc:sldMk cId="3991996248" sldId="258"/>
            <ac:picMk id="8" creationId="{F3886421-88AF-2264-AAEC-A364B34FB345}"/>
          </ac:picMkLst>
        </pc:picChg>
        <pc:picChg chg="mod">
          <ac:chgData name="Omar Choudhry" userId="7e802f98-9170-4306-b59f-36dfa75ece39" providerId="ADAL" clId="{354B73F7-A07B-CB4E-8488-EF5C9BBF1FE6}" dt="2024-06-02T18:57:08.844" v="13" actId="14100"/>
          <ac:picMkLst>
            <pc:docMk/>
            <pc:sldMk cId="3991996248" sldId="258"/>
            <ac:picMk id="10" creationId="{59C2FF3F-1E8B-FE32-4286-85B5CFC02DF0}"/>
          </ac:picMkLst>
        </pc:picChg>
        <pc:picChg chg="mod">
          <ac:chgData name="Omar Choudhry" userId="7e802f98-9170-4306-b59f-36dfa75ece39" providerId="ADAL" clId="{354B73F7-A07B-CB4E-8488-EF5C9BBF1FE6}" dt="2024-06-02T18:57:01.764" v="12" actId="14100"/>
          <ac:picMkLst>
            <pc:docMk/>
            <pc:sldMk cId="3991996248" sldId="258"/>
            <ac:picMk id="9218" creationId="{B7642653-2D07-46B2-F607-EDBF35AB83C1}"/>
          </ac:picMkLst>
        </pc:picChg>
      </pc:sldChg>
      <pc:sldChg chg="addSp modSp mod modTransition modAnim modNotesTx">
        <pc:chgData name="Omar Choudhry" userId="7e802f98-9170-4306-b59f-36dfa75ece39" providerId="ADAL" clId="{354B73F7-A07B-CB4E-8488-EF5C9BBF1FE6}" dt="2024-07-06T14:48:08.465" v="1591"/>
        <pc:sldMkLst>
          <pc:docMk/>
          <pc:sldMk cId="3242664713" sldId="259"/>
        </pc:sldMkLst>
        <pc:picChg chg="add mod">
          <ac:chgData name="Omar Choudhry" userId="7e802f98-9170-4306-b59f-36dfa75ece39" providerId="ADAL" clId="{354B73F7-A07B-CB4E-8488-EF5C9BBF1FE6}" dt="2024-06-02T22:10:10.303" v="41" actId="1035"/>
          <ac:picMkLst>
            <pc:docMk/>
            <pc:sldMk cId="3242664713" sldId="259"/>
            <ac:picMk id="2" creationId="{837523EA-4648-D582-D37A-4B6D14AC2B4F}"/>
          </ac:picMkLst>
        </pc:picChg>
        <pc:picChg chg="add mod">
          <ac:chgData name="Omar Choudhry" userId="7e802f98-9170-4306-b59f-36dfa75ece39" providerId="ADAL" clId="{354B73F7-A07B-CB4E-8488-EF5C9BBF1FE6}" dt="2024-06-02T22:10:10.303" v="41" actId="1035"/>
          <ac:picMkLst>
            <pc:docMk/>
            <pc:sldMk cId="3242664713" sldId="259"/>
            <ac:picMk id="3" creationId="{AEB4C1C7-81B3-1379-5BD2-284D5B524EBD}"/>
          </ac:picMkLst>
        </pc:picChg>
        <pc:picChg chg="add mod">
          <ac:chgData name="Omar Choudhry" userId="7e802f98-9170-4306-b59f-36dfa75ece39" providerId="ADAL" clId="{354B73F7-A07B-CB4E-8488-EF5C9BBF1FE6}" dt="2024-07-06T14:48:08.465" v="1591"/>
          <ac:picMkLst>
            <pc:docMk/>
            <pc:sldMk cId="3242664713" sldId="259"/>
            <ac:picMk id="5" creationId="{9689DF09-26A6-4193-A48F-B42B5ABFD10D}"/>
          </ac:picMkLst>
        </pc:picChg>
        <pc:picChg chg="mod">
          <ac:chgData name="Omar Choudhry" userId="7e802f98-9170-4306-b59f-36dfa75ece39" providerId="ADAL" clId="{354B73F7-A07B-CB4E-8488-EF5C9BBF1FE6}" dt="2024-06-02T18:54:12.186" v="10" actId="1076"/>
          <ac:picMkLst>
            <pc:docMk/>
            <pc:sldMk cId="3242664713" sldId="259"/>
            <ac:picMk id="53" creationId="{962F736E-4E62-1371-20BC-24B920A2F583}"/>
          </ac:picMkLst>
        </pc:picChg>
        <pc:picChg chg="mod">
          <ac:chgData name="Omar Choudhry" userId="7e802f98-9170-4306-b59f-36dfa75ece39" providerId="ADAL" clId="{354B73F7-A07B-CB4E-8488-EF5C9BBF1FE6}" dt="2024-06-02T18:54:06.987" v="9" actId="14100"/>
          <ac:picMkLst>
            <pc:docMk/>
            <pc:sldMk cId="3242664713" sldId="259"/>
            <ac:picMk id="55" creationId="{BF792E5D-F464-B074-96B2-153AB0A52F11}"/>
          </ac:picMkLst>
        </pc:picChg>
      </pc:sldChg>
      <pc:sldChg chg="addSp modSp modTransition modAnim modNotesTx">
        <pc:chgData name="Omar Choudhry" userId="7e802f98-9170-4306-b59f-36dfa75ece39" providerId="ADAL" clId="{354B73F7-A07B-CB4E-8488-EF5C9BBF1FE6}" dt="2024-07-06T14:48:08.465" v="1591"/>
        <pc:sldMkLst>
          <pc:docMk/>
          <pc:sldMk cId="3504228915" sldId="260"/>
        </pc:sldMkLst>
        <pc:picChg chg="add mod">
          <ac:chgData name="Omar Choudhry" userId="7e802f98-9170-4306-b59f-36dfa75ece39" providerId="ADAL" clId="{354B73F7-A07B-CB4E-8488-EF5C9BBF1FE6}" dt="2024-06-02T22:10:11.286" v="42"/>
          <ac:picMkLst>
            <pc:docMk/>
            <pc:sldMk cId="3504228915" sldId="260"/>
            <ac:picMk id="2" creationId="{1ADF4FEE-A3FC-9ADE-8EE0-D29460FF9009}"/>
          </ac:picMkLst>
        </pc:picChg>
        <pc:picChg chg="add mod">
          <ac:chgData name="Omar Choudhry" userId="7e802f98-9170-4306-b59f-36dfa75ece39" providerId="ADAL" clId="{354B73F7-A07B-CB4E-8488-EF5C9BBF1FE6}" dt="2024-06-02T22:10:11.286" v="42"/>
          <ac:picMkLst>
            <pc:docMk/>
            <pc:sldMk cId="3504228915" sldId="260"/>
            <ac:picMk id="3" creationId="{E7D9122B-04CD-66AE-DD2C-CC5D281E385E}"/>
          </ac:picMkLst>
        </pc:picChg>
        <pc:picChg chg="add mod">
          <ac:chgData name="Omar Choudhry" userId="7e802f98-9170-4306-b59f-36dfa75ece39" providerId="ADAL" clId="{354B73F7-A07B-CB4E-8488-EF5C9BBF1FE6}" dt="2024-07-06T14:48:08.465" v="1591"/>
          <ac:picMkLst>
            <pc:docMk/>
            <pc:sldMk cId="3504228915" sldId="260"/>
            <ac:picMk id="5" creationId="{A9ABB9C8-FFFB-3930-4E2A-CFBD54804B45}"/>
          </ac:picMkLst>
        </pc:picChg>
      </pc:sldChg>
      <pc:sldChg chg="addSp modSp modTransition modAnim modNotesTx">
        <pc:chgData name="Omar Choudhry" userId="7e802f98-9170-4306-b59f-36dfa75ece39" providerId="ADAL" clId="{354B73F7-A07B-CB4E-8488-EF5C9BBF1FE6}" dt="2024-07-06T14:48:08.465" v="1591"/>
        <pc:sldMkLst>
          <pc:docMk/>
          <pc:sldMk cId="3679867617" sldId="261"/>
        </pc:sldMkLst>
        <pc:picChg chg="add mod">
          <ac:chgData name="Omar Choudhry" userId="7e802f98-9170-4306-b59f-36dfa75ece39" providerId="ADAL" clId="{354B73F7-A07B-CB4E-8488-EF5C9BBF1FE6}" dt="2024-06-02T22:10:20.480" v="51"/>
          <ac:picMkLst>
            <pc:docMk/>
            <pc:sldMk cId="3679867617" sldId="261"/>
            <ac:picMk id="2" creationId="{F231E205-6C78-6B30-1B4D-8A5E16CAA707}"/>
          </ac:picMkLst>
        </pc:picChg>
        <pc:picChg chg="add mod">
          <ac:chgData name="Omar Choudhry" userId="7e802f98-9170-4306-b59f-36dfa75ece39" providerId="ADAL" clId="{354B73F7-A07B-CB4E-8488-EF5C9BBF1FE6}" dt="2024-06-02T22:10:20.480" v="51"/>
          <ac:picMkLst>
            <pc:docMk/>
            <pc:sldMk cId="3679867617" sldId="261"/>
            <ac:picMk id="3" creationId="{EAB665DA-22A7-9D67-1AA6-BDFD538FD20B}"/>
          </ac:picMkLst>
        </pc:picChg>
        <pc:picChg chg="add mod">
          <ac:chgData name="Omar Choudhry" userId="7e802f98-9170-4306-b59f-36dfa75ece39" providerId="ADAL" clId="{354B73F7-A07B-CB4E-8488-EF5C9BBF1FE6}" dt="2024-07-06T14:48:08.465" v="1591"/>
          <ac:picMkLst>
            <pc:docMk/>
            <pc:sldMk cId="3679867617" sldId="261"/>
            <ac:picMk id="5" creationId="{1C9339AA-20FB-9045-6024-ECF0B0736D05}"/>
          </ac:picMkLst>
        </pc:picChg>
      </pc:sldChg>
      <pc:sldChg chg="addSp modSp modTransition modAnim modNotesTx">
        <pc:chgData name="Omar Choudhry" userId="7e802f98-9170-4306-b59f-36dfa75ece39" providerId="ADAL" clId="{354B73F7-A07B-CB4E-8488-EF5C9BBF1FE6}" dt="2024-07-06T14:48:08.465" v="1591"/>
        <pc:sldMkLst>
          <pc:docMk/>
          <pc:sldMk cId="2275436454" sldId="262"/>
        </pc:sldMkLst>
        <pc:picChg chg="add mod">
          <ac:chgData name="Omar Choudhry" userId="7e802f98-9170-4306-b59f-36dfa75ece39" providerId="ADAL" clId="{354B73F7-A07B-CB4E-8488-EF5C9BBF1FE6}" dt="2024-06-02T22:10:21.763" v="52"/>
          <ac:picMkLst>
            <pc:docMk/>
            <pc:sldMk cId="2275436454" sldId="262"/>
            <ac:picMk id="2" creationId="{90D44BA0-A215-0743-1549-F3CBF6635571}"/>
          </ac:picMkLst>
        </pc:picChg>
        <pc:picChg chg="add mod">
          <ac:chgData name="Omar Choudhry" userId="7e802f98-9170-4306-b59f-36dfa75ece39" providerId="ADAL" clId="{354B73F7-A07B-CB4E-8488-EF5C9BBF1FE6}" dt="2024-06-02T22:10:21.763" v="52"/>
          <ac:picMkLst>
            <pc:docMk/>
            <pc:sldMk cId="2275436454" sldId="262"/>
            <ac:picMk id="3" creationId="{71E0F6CB-09E6-31D8-FBC7-1CE8E9CE3D17}"/>
          </ac:picMkLst>
        </pc:picChg>
        <pc:picChg chg="add mod">
          <ac:chgData name="Omar Choudhry" userId="7e802f98-9170-4306-b59f-36dfa75ece39" providerId="ADAL" clId="{354B73F7-A07B-CB4E-8488-EF5C9BBF1FE6}" dt="2024-07-06T14:48:08.465" v="1591"/>
          <ac:picMkLst>
            <pc:docMk/>
            <pc:sldMk cId="2275436454" sldId="262"/>
            <ac:picMk id="5" creationId="{3A5B3061-4970-7470-C1E0-E45B9B53D81F}"/>
          </ac:picMkLst>
        </pc:picChg>
      </pc:sldChg>
      <pc:sldChg chg="addSp modSp modTransition modAnim">
        <pc:chgData name="Omar Choudhry" userId="7e802f98-9170-4306-b59f-36dfa75ece39" providerId="ADAL" clId="{354B73F7-A07B-CB4E-8488-EF5C9BBF1FE6}" dt="2024-07-06T14:48:08.465" v="1591"/>
        <pc:sldMkLst>
          <pc:docMk/>
          <pc:sldMk cId="3276362928" sldId="263"/>
        </pc:sldMkLst>
        <pc:picChg chg="add mod">
          <ac:chgData name="Omar Choudhry" userId="7e802f98-9170-4306-b59f-36dfa75ece39" providerId="ADAL" clId="{354B73F7-A07B-CB4E-8488-EF5C9BBF1FE6}" dt="2024-06-02T22:10:22.814" v="53"/>
          <ac:picMkLst>
            <pc:docMk/>
            <pc:sldMk cId="3276362928" sldId="263"/>
            <ac:picMk id="2" creationId="{297A8A3C-0EF5-99FB-B539-66B3D3368DD0}"/>
          </ac:picMkLst>
        </pc:picChg>
        <pc:picChg chg="add mod">
          <ac:chgData name="Omar Choudhry" userId="7e802f98-9170-4306-b59f-36dfa75ece39" providerId="ADAL" clId="{354B73F7-A07B-CB4E-8488-EF5C9BBF1FE6}" dt="2024-06-02T22:10:22.814" v="53"/>
          <ac:picMkLst>
            <pc:docMk/>
            <pc:sldMk cId="3276362928" sldId="263"/>
            <ac:picMk id="3" creationId="{7CF5C482-82DF-91F9-61C6-758316AF378E}"/>
          </ac:picMkLst>
        </pc:picChg>
        <pc:picChg chg="add mod">
          <ac:chgData name="Omar Choudhry" userId="7e802f98-9170-4306-b59f-36dfa75ece39" providerId="ADAL" clId="{354B73F7-A07B-CB4E-8488-EF5C9BBF1FE6}" dt="2024-07-06T14:48:08.465" v="1591"/>
          <ac:picMkLst>
            <pc:docMk/>
            <pc:sldMk cId="3276362928" sldId="263"/>
            <ac:picMk id="5" creationId="{3A9A5C19-9B17-E2EC-0E8B-D68FE96F4244}"/>
          </ac:picMkLst>
        </pc:picChg>
      </pc:sldChg>
      <pc:sldChg chg="addSp modSp modTransition modAnim">
        <pc:chgData name="Omar Choudhry" userId="7e802f98-9170-4306-b59f-36dfa75ece39" providerId="ADAL" clId="{354B73F7-A07B-CB4E-8488-EF5C9BBF1FE6}" dt="2024-07-06T14:48:08.465" v="1591"/>
        <pc:sldMkLst>
          <pc:docMk/>
          <pc:sldMk cId="3395446709" sldId="264"/>
        </pc:sldMkLst>
        <pc:picChg chg="add mod">
          <ac:chgData name="Omar Choudhry" userId="7e802f98-9170-4306-b59f-36dfa75ece39" providerId="ADAL" clId="{354B73F7-A07B-CB4E-8488-EF5C9BBF1FE6}" dt="2024-06-02T22:10:23.860" v="54"/>
          <ac:picMkLst>
            <pc:docMk/>
            <pc:sldMk cId="3395446709" sldId="264"/>
            <ac:picMk id="2" creationId="{9EFDE7B3-656A-5E96-8CC2-4E59F1201FE7}"/>
          </ac:picMkLst>
        </pc:picChg>
        <pc:picChg chg="add mod">
          <ac:chgData name="Omar Choudhry" userId="7e802f98-9170-4306-b59f-36dfa75ece39" providerId="ADAL" clId="{354B73F7-A07B-CB4E-8488-EF5C9BBF1FE6}" dt="2024-06-02T22:10:23.860" v="54"/>
          <ac:picMkLst>
            <pc:docMk/>
            <pc:sldMk cId="3395446709" sldId="264"/>
            <ac:picMk id="3" creationId="{B4B2B6B3-FBFA-8B66-241A-954F4D049CB5}"/>
          </ac:picMkLst>
        </pc:picChg>
        <pc:picChg chg="add mod">
          <ac:chgData name="Omar Choudhry" userId="7e802f98-9170-4306-b59f-36dfa75ece39" providerId="ADAL" clId="{354B73F7-A07B-CB4E-8488-EF5C9BBF1FE6}" dt="2024-07-06T14:48:08.465" v="1591"/>
          <ac:picMkLst>
            <pc:docMk/>
            <pc:sldMk cId="3395446709" sldId="264"/>
            <ac:picMk id="5" creationId="{3B0FD7E2-C132-332C-C37E-F0791B424087}"/>
          </ac:picMkLst>
        </pc:picChg>
      </pc:sldChg>
      <pc:sldChg chg="addSp modSp modTransition modAnim modNotesTx">
        <pc:chgData name="Omar Choudhry" userId="7e802f98-9170-4306-b59f-36dfa75ece39" providerId="ADAL" clId="{354B73F7-A07B-CB4E-8488-EF5C9BBF1FE6}" dt="2024-07-06T14:48:08.465" v="1591"/>
        <pc:sldMkLst>
          <pc:docMk/>
          <pc:sldMk cId="96598148" sldId="266"/>
        </pc:sldMkLst>
        <pc:picChg chg="add mod">
          <ac:chgData name="Omar Choudhry" userId="7e802f98-9170-4306-b59f-36dfa75ece39" providerId="ADAL" clId="{354B73F7-A07B-CB4E-8488-EF5C9BBF1FE6}" dt="2024-06-02T22:10:12.159" v="43"/>
          <ac:picMkLst>
            <pc:docMk/>
            <pc:sldMk cId="96598148" sldId="266"/>
            <ac:picMk id="2" creationId="{8055E847-D043-0118-1071-9E84EFFA978E}"/>
          </ac:picMkLst>
        </pc:picChg>
        <pc:picChg chg="add mod">
          <ac:chgData name="Omar Choudhry" userId="7e802f98-9170-4306-b59f-36dfa75ece39" providerId="ADAL" clId="{354B73F7-A07B-CB4E-8488-EF5C9BBF1FE6}" dt="2024-06-02T22:10:12.159" v="43"/>
          <ac:picMkLst>
            <pc:docMk/>
            <pc:sldMk cId="96598148" sldId="266"/>
            <ac:picMk id="3" creationId="{67C0C22E-7F9A-D058-5B6B-5F05C514E03B}"/>
          </ac:picMkLst>
        </pc:picChg>
        <pc:picChg chg="add mod">
          <ac:chgData name="Omar Choudhry" userId="7e802f98-9170-4306-b59f-36dfa75ece39" providerId="ADAL" clId="{354B73F7-A07B-CB4E-8488-EF5C9BBF1FE6}" dt="2024-07-06T14:48:08.465" v="1591"/>
          <ac:picMkLst>
            <pc:docMk/>
            <pc:sldMk cId="96598148" sldId="266"/>
            <ac:picMk id="5" creationId="{223C6720-059A-D04C-4776-DCF5F8311DFB}"/>
          </ac:picMkLst>
        </pc:picChg>
      </pc:sldChg>
      <pc:sldChg chg="addSp modSp del">
        <pc:chgData name="Omar Choudhry" userId="7e802f98-9170-4306-b59f-36dfa75ece39" providerId="ADAL" clId="{354B73F7-A07B-CB4E-8488-EF5C9BBF1FE6}" dt="2024-06-30T15:04:27.495" v="266" actId="2696"/>
        <pc:sldMkLst>
          <pc:docMk/>
          <pc:sldMk cId="3634059278" sldId="268"/>
        </pc:sldMkLst>
        <pc:picChg chg="add mod">
          <ac:chgData name="Omar Choudhry" userId="7e802f98-9170-4306-b59f-36dfa75ece39" providerId="ADAL" clId="{354B73F7-A07B-CB4E-8488-EF5C9BBF1FE6}" dt="2024-06-02T22:10:18.893" v="50"/>
          <ac:picMkLst>
            <pc:docMk/>
            <pc:sldMk cId="3634059278" sldId="268"/>
            <ac:picMk id="2" creationId="{A46DA4F4-535D-3E82-96E1-2CB01F76B61F}"/>
          </ac:picMkLst>
        </pc:picChg>
        <pc:picChg chg="add mod">
          <ac:chgData name="Omar Choudhry" userId="7e802f98-9170-4306-b59f-36dfa75ece39" providerId="ADAL" clId="{354B73F7-A07B-CB4E-8488-EF5C9BBF1FE6}" dt="2024-06-02T22:10:18.893" v="50"/>
          <ac:picMkLst>
            <pc:docMk/>
            <pc:sldMk cId="3634059278" sldId="268"/>
            <ac:picMk id="3" creationId="{8374CA24-4413-E230-9535-B74AA8EC6D01}"/>
          </ac:picMkLst>
        </pc:picChg>
      </pc:sldChg>
      <pc:sldChg chg="addSp modSp del mod modTransition modAnim modNotesTx">
        <pc:chgData name="Omar Choudhry" userId="7e802f98-9170-4306-b59f-36dfa75ece39" providerId="ADAL" clId="{354B73F7-A07B-CB4E-8488-EF5C9BBF1FE6}" dt="2024-07-08T14:25:18.817" v="1594" actId="2696"/>
        <pc:sldMkLst>
          <pc:docMk/>
          <pc:sldMk cId="467668766" sldId="270"/>
        </pc:sldMkLst>
        <pc:spChg chg="mod">
          <ac:chgData name="Omar Choudhry" userId="7e802f98-9170-4306-b59f-36dfa75ece39" providerId="ADAL" clId="{354B73F7-A07B-CB4E-8488-EF5C9BBF1FE6}" dt="2024-07-06T14:32:30.240" v="1396" actId="20577"/>
          <ac:spMkLst>
            <pc:docMk/>
            <pc:sldMk cId="467668766" sldId="270"/>
            <ac:spMk id="10" creationId="{8B92E820-CFE7-360A-A30E-97944D45E490}"/>
          </ac:spMkLst>
        </pc:spChg>
        <pc:picChg chg="add mod">
          <ac:chgData name="Omar Choudhry" userId="7e802f98-9170-4306-b59f-36dfa75ece39" providerId="ADAL" clId="{354B73F7-A07B-CB4E-8488-EF5C9BBF1FE6}" dt="2024-06-02T22:10:17.876" v="49"/>
          <ac:picMkLst>
            <pc:docMk/>
            <pc:sldMk cId="467668766" sldId="270"/>
            <ac:picMk id="2" creationId="{13746A2F-9065-E381-E8F3-2D8F1C2C9F5D}"/>
          </ac:picMkLst>
        </pc:picChg>
        <pc:picChg chg="add mod">
          <ac:chgData name="Omar Choudhry" userId="7e802f98-9170-4306-b59f-36dfa75ece39" providerId="ADAL" clId="{354B73F7-A07B-CB4E-8488-EF5C9BBF1FE6}" dt="2024-06-02T22:10:17.876" v="49"/>
          <ac:picMkLst>
            <pc:docMk/>
            <pc:sldMk cId="467668766" sldId="270"/>
            <ac:picMk id="3" creationId="{1276851B-F79B-DA39-3D8C-777281AAFD41}"/>
          </ac:picMkLst>
        </pc:picChg>
        <pc:picChg chg="add mod">
          <ac:chgData name="Omar Choudhry" userId="7e802f98-9170-4306-b59f-36dfa75ece39" providerId="ADAL" clId="{354B73F7-A07B-CB4E-8488-EF5C9BBF1FE6}" dt="2024-07-06T14:48:08.465" v="1591"/>
          <ac:picMkLst>
            <pc:docMk/>
            <pc:sldMk cId="467668766" sldId="270"/>
            <ac:picMk id="5" creationId="{66FB694A-3D28-4668-AF75-ED8FEC913B43}"/>
          </ac:picMkLst>
        </pc:picChg>
      </pc:sldChg>
      <pc:sldChg chg="addSp modSp modTransition modAnim">
        <pc:chgData name="Omar Choudhry" userId="7e802f98-9170-4306-b59f-36dfa75ece39" providerId="ADAL" clId="{354B73F7-A07B-CB4E-8488-EF5C9BBF1FE6}" dt="2024-07-06T14:48:08.465" v="1591"/>
        <pc:sldMkLst>
          <pc:docMk/>
          <pc:sldMk cId="3922489735" sldId="271"/>
        </pc:sldMkLst>
        <pc:picChg chg="add mod">
          <ac:chgData name="Omar Choudhry" userId="7e802f98-9170-4306-b59f-36dfa75ece39" providerId="ADAL" clId="{354B73F7-A07B-CB4E-8488-EF5C9BBF1FE6}" dt="2024-06-02T22:10:00.221" v="33"/>
          <ac:picMkLst>
            <pc:docMk/>
            <pc:sldMk cId="3922489735" sldId="271"/>
            <ac:picMk id="2" creationId="{8ABEBB80-6C82-397B-A39D-0AA8B66CC038}"/>
          </ac:picMkLst>
        </pc:picChg>
        <pc:picChg chg="add mod">
          <ac:chgData name="Omar Choudhry" userId="7e802f98-9170-4306-b59f-36dfa75ece39" providerId="ADAL" clId="{354B73F7-A07B-CB4E-8488-EF5C9BBF1FE6}" dt="2024-06-02T22:10:00.221" v="33"/>
          <ac:picMkLst>
            <pc:docMk/>
            <pc:sldMk cId="3922489735" sldId="271"/>
            <ac:picMk id="3" creationId="{2D44CCB8-7F38-7F3F-C2E7-D7B347F18BFB}"/>
          </ac:picMkLst>
        </pc:picChg>
        <pc:picChg chg="add mod">
          <ac:chgData name="Omar Choudhry" userId="7e802f98-9170-4306-b59f-36dfa75ece39" providerId="ADAL" clId="{354B73F7-A07B-CB4E-8488-EF5C9BBF1FE6}" dt="2024-07-06T14:48:08.465" v="1591"/>
          <ac:picMkLst>
            <pc:docMk/>
            <pc:sldMk cId="3922489735" sldId="271"/>
            <ac:picMk id="5" creationId="{CB2E026C-F98C-ED73-C51B-0C58B9216F95}"/>
          </ac:picMkLst>
        </pc:picChg>
      </pc:sldChg>
      <pc:sldChg chg="addSp modSp mod modTransition modAnim">
        <pc:chgData name="Omar Choudhry" userId="7e802f98-9170-4306-b59f-36dfa75ece39" providerId="ADAL" clId="{354B73F7-A07B-CB4E-8488-EF5C9BBF1FE6}" dt="2024-07-06T14:48:08.465" v="1591"/>
        <pc:sldMkLst>
          <pc:docMk/>
          <pc:sldMk cId="3179179269" sldId="272"/>
        </pc:sldMkLst>
        <pc:picChg chg="add mod">
          <ac:chgData name="Omar Choudhry" userId="7e802f98-9170-4306-b59f-36dfa75ece39" providerId="ADAL" clId="{354B73F7-A07B-CB4E-8488-EF5C9BBF1FE6}" dt="2024-06-02T22:10:03.716" v="36" actId="1036"/>
          <ac:picMkLst>
            <pc:docMk/>
            <pc:sldMk cId="3179179269" sldId="272"/>
            <ac:picMk id="2" creationId="{884CFD96-0445-64B5-EF92-E7FA7917EB2A}"/>
          </ac:picMkLst>
        </pc:picChg>
        <pc:picChg chg="add mod">
          <ac:chgData name="Omar Choudhry" userId="7e802f98-9170-4306-b59f-36dfa75ece39" providerId="ADAL" clId="{354B73F7-A07B-CB4E-8488-EF5C9BBF1FE6}" dt="2024-06-02T22:10:03.716" v="36" actId="1036"/>
          <ac:picMkLst>
            <pc:docMk/>
            <pc:sldMk cId="3179179269" sldId="272"/>
            <ac:picMk id="3" creationId="{3BFFBDE5-0C6B-DB53-22DE-FCA996A034F6}"/>
          </ac:picMkLst>
        </pc:picChg>
        <pc:picChg chg="add mod">
          <ac:chgData name="Omar Choudhry" userId="7e802f98-9170-4306-b59f-36dfa75ece39" providerId="ADAL" clId="{354B73F7-A07B-CB4E-8488-EF5C9BBF1FE6}" dt="2024-07-06T14:48:08.465" v="1591"/>
          <ac:picMkLst>
            <pc:docMk/>
            <pc:sldMk cId="3179179269" sldId="272"/>
            <ac:picMk id="5" creationId="{5E00C176-3E10-FA81-2399-ECF77B808C52}"/>
          </ac:picMkLst>
        </pc:picChg>
      </pc:sldChg>
      <pc:sldChg chg="addSp modSp modTransition modAnim modNotesTx">
        <pc:chgData name="Omar Choudhry" userId="7e802f98-9170-4306-b59f-36dfa75ece39" providerId="ADAL" clId="{354B73F7-A07B-CB4E-8488-EF5C9BBF1FE6}" dt="2024-07-06T14:48:08.465" v="1591"/>
        <pc:sldMkLst>
          <pc:docMk/>
          <pc:sldMk cId="1567443068" sldId="273"/>
        </pc:sldMkLst>
        <pc:picChg chg="add mod">
          <ac:chgData name="Omar Choudhry" userId="7e802f98-9170-4306-b59f-36dfa75ece39" providerId="ADAL" clId="{354B73F7-A07B-CB4E-8488-EF5C9BBF1FE6}" dt="2024-06-02T22:10:04.919" v="37"/>
          <ac:picMkLst>
            <pc:docMk/>
            <pc:sldMk cId="1567443068" sldId="273"/>
            <ac:picMk id="2" creationId="{1584998F-EDAC-80EE-EE09-6CD96125977E}"/>
          </ac:picMkLst>
        </pc:picChg>
        <pc:picChg chg="add mod">
          <ac:chgData name="Omar Choudhry" userId="7e802f98-9170-4306-b59f-36dfa75ece39" providerId="ADAL" clId="{354B73F7-A07B-CB4E-8488-EF5C9BBF1FE6}" dt="2024-06-02T22:10:04.919" v="37"/>
          <ac:picMkLst>
            <pc:docMk/>
            <pc:sldMk cId="1567443068" sldId="273"/>
            <ac:picMk id="3" creationId="{B0CC8827-6519-C741-7B6A-C49AAD83C0E7}"/>
          </ac:picMkLst>
        </pc:picChg>
        <pc:picChg chg="add mod">
          <ac:chgData name="Omar Choudhry" userId="7e802f98-9170-4306-b59f-36dfa75ece39" providerId="ADAL" clId="{354B73F7-A07B-CB4E-8488-EF5C9BBF1FE6}" dt="2024-07-06T14:48:08.465" v="1591"/>
          <ac:picMkLst>
            <pc:docMk/>
            <pc:sldMk cId="1567443068" sldId="273"/>
            <ac:picMk id="5" creationId="{E5A71EC0-127D-5110-1D9B-AB4D5841ECB7}"/>
          </ac:picMkLst>
        </pc:picChg>
      </pc:sldChg>
      <pc:sldChg chg="addSp modSp del mod modTransition modAnim">
        <pc:chgData name="Omar Choudhry" userId="7e802f98-9170-4306-b59f-36dfa75ece39" providerId="ADAL" clId="{354B73F7-A07B-CB4E-8488-EF5C9BBF1FE6}" dt="2024-07-08T14:25:09.382" v="1592" actId="2696"/>
        <pc:sldMkLst>
          <pc:docMk/>
          <pc:sldMk cId="3476814158" sldId="275"/>
        </pc:sldMkLst>
        <pc:picChg chg="add mod">
          <ac:chgData name="Omar Choudhry" userId="7e802f98-9170-4306-b59f-36dfa75ece39" providerId="ADAL" clId="{354B73F7-A07B-CB4E-8488-EF5C9BBF1FE6}" dt="2024-06-02T22:10:15.212" v="47" actId="1035"/>
          <ac:picMkLst>
            <pc:docMk/>
            <pc:sldMk cId="3476814158" sldId="275"/>
            <ac:picMk id="2" creationId="{D0366A44-E51B-8D08-B7D1-D0ED18F01B94}"/>
          </ac:picMkLst>
        </pc:picChg>
        <pc:picChg chg="add mod">
          <ac:chgData name="Omar Choudhry" userId="7e802f98-9170-4306-b59f-36dfa75ece39" providerId="ADAL" clId="{354B73F7-A07B-CB4E-8488-EF5C9BBF1FE6}" dt="2024-06-02T22:10:15.212" v="47" actId="1035"/>
          <ac:picMkLst>
            <pc:docMk/>
            <pc:sldMk cId="3476814158" sldId="275"/>
            <ac:picMk id="3" creationId="{0BD0D195-F1F1-B120-AD8C-D09B188C5A8D}"/>
          </ac:picMkLst>
        </pc:picChg>
        <pc:picChg chg="add mod">
          <ac:chgData name="Omar Choudhry" userId="7e802f98-9170-4306-b59f-36dfa75ece39" providerId="ADAL" clId="{354B73F7-A07B-CB4E-8488-EF5C9BBF1FE6}" dt="2024-07-06T14:48:08.465" v="1591"/>
          <ac:picMkLst>
            <pc:docMk/>
            <pc:sldMk cId="3476814158" sldId="275"/>
            <ac:picMk id="6" creationId="{FBDC7EB6-0641-E6B4-D349-F9B8FDDFFE98}"/>
          </ac:picMkLst>
        </pc:picChg>
      </pc:sldChg>
      <pc:sldChg chg="addSp modSp del mod modTransition modAnim modNotesTx">
        <pc:chgData name="Omar Choudhry" userId="7e802f98-9170-4306-b59f-36dfa75ece39" providerId="ADAL" clId="{354B73F7-A07B-CB4E-8488-EF5C9BBF1FE6}" dt="2024-07-08T14:25:23.004" v="1595" actId="2696"/>
        <pc:sldMkLst>
          <pc:docMk/>
          <pc:sldMk cId="1661859294" sldId="276"/>
        </pc:sldMkLst>
        <pc:picChg chg="add mod">
          <ac:chgData name="Omar Choudhry" userId="7e802f98-9170-4306-b59f-36dfa75ece39" providerId="ADAL" clId="{354B73F7-A07B-CB4E-8488-EF5C9BBF1FE6}" dt="2024-06-02T22:10:12.976" v="44"/>
          <ac:picMkLst>
            <pc:docMk/>
            <pc:sldMk cId="1661859294" sldId="276"/>
            <ac:picMk id="2" creationId="{0F6A1C1A-4DA5-BCE6-7325-27C0521FF0D2}"/>
          </ac:picMkLst>
        </pc:picChg>
        <pc:picChg chg="add mod">
          <ac:chgData name="Omar Choudhry" userId="7e802f98-9170-4306-b59f-36dfa75ece39" providerId="ADAL" clId="{354B73F7-A07B-CB4E-8488-EF5C9BBF1FE6}" dt="2024-06-02T22:10:12.976" v="44"/>
          <ac:picMkLst>
            <pc:docMk/>
            <pc:sldMk cId="1661859294" sldId="276"/>
            <ac:picMk id="3" creationId="{470164E4-8A01-012D-249D-845CD23A5CF7}"/>
          </ac:picMkLst>
        </pc:picChg>
        <pc:picChg chg="mod modCrop">
          <ac:chgData name="Omar Choudhry" userId="7e802f98-9170-4306-b59f-36dfa75ece39" providerId="ADAL" clId="{354B73F7-A07B-CB4E-8488-EF5C9BBF1FE6}" dt="2024-06-30T14:57:46.839" v="223" actId="732"/>
          <ac:picMkLst>
            <pc:docMk/>
            <pc:sldMk cId="1661859294" sldId="276"/>
            <ac:picMk id="4" creationId="{2C02456B-4BBC-3B58-6CF1-6E9E4E39C0BF}"/>
          </ac:picMkLst>
        </pc:picChg>
        <pc:picChg chg="add mod">
          <ac:chgData name="Omar Choudhry" userId="7e802f98-9170-4306-b59f-36dfa75ece39" providerId="ADAL" clId="{354B73F7-A07B-CB4E-8488-EF5C9BBF1FE6}" dt="2024-07-06T14:48:08.465" v="1591"/>
          <ac:picMkLst>
            <pc:docMk/>
            <pc:sldMk cId="1661859294" sldId="276"/>
            <ac:picMk id="6" creationId="{979256A1-5D4C-2388-A730-3403657F4488}"/>
          </ac:picMkLst>
        </pc:picChg>
      </pc:sldChg>
      <pc:sldChg chg="addSp modSp del modTransition modAnim">
        <pc:chgData name="Omar Choudhry" userId="7e802f98-9170-4306-b59f-36dfa75ece39" providerId="ADAL" clId="{354B73F7-A07B-CB4E-8488-EF5C9BBF1FE6}" dt="2024-07-08T14:25:10.131" v="1593" actId="2696"/>
        <pc:sldMkLst>
          <pc:docMk/>
          <pc:sldMk cId="2962462314" sldId="277"/>
        </pc:sldMkLst>
        <pc:picChg chg="add mod">
          <ac:chgData name="Omar Choudhry" userId="7e802f98-9170-4306-b59f-36dfa75ece39" providerId="ADAL" clId="{354B73F7-A07B-CB4E-8488-EF5C9BBF1FE6}" dt="2024-06-02T22:10:16.167" v="48"/>
          <ac:picMkLst>
            <pc:docMk/>
            <pc:sldMk cId="2962462314" sldId="277"/>
            <ac:picMk id="2" creationId="{20A70C1E-08EB-968A-7CC2-1D526465B66C}"/>
          </ac:picMkLst>
        </pc:picChg>
        <pc:picChg chg="add mod">
          <ac:chgData name="Omar Choudhry" userId="7e802f98-9170-4306-b59f-36dfa75ece39" providerId="ADAL" clId="{354B73F7-A07B-CB4E-8488-EF5C9BBF1FE6}" dt="2024-06-02T22:10:16.167" v="48"/>
          <ac:picMkLst>
            <pc:docMk/>
            <pc:sldMk cId="2962462314" sldId="277"/>
            <ac:picMk id="3" creationId="{81569F96-D7CC-C782-A0A0-FFE63BE7A2D2}"/>
          </ac:picMkLst>
        </pc:picChg>
        <pc:picChg chg="add mod">
          <ac:chgData name="Omar Choudhry" userId="7e802f98-9170-4306-b59f-36dfa75ece39" providerId="ADAL" clId="{354B73F7-A07B-CB4E-8488-EF5C9BBF1FE6}" dt="2024-07-06T14:48:08.465" v="1591"/>
          <ac:picMkLst>
            <pc:docMk/>
            <pc:sldMk cId="2962462314" sldId="277"/>
            <ac:picMk id="6" creationId="{7D24D0EC-821A-AAA6-2125-7C2C3F8C3C4D}"/>
          </ac:picMkLst>
        </pc:picChg>
      </pc:sldChg>
      <pc:sldChg chg="addSp modSp modTransition modAnim modNotesTx">
        <pc:chgData name="Omar Choudhry" userId="7e802f98-9170-4306-b59f-36dfa75ece39" providerId="ADAL" clId="{354B73F7-A07B-CB4E-8488-EF5C9BBF1FE6}" dt="2024-07-13T07:10:12.108" v="1634" actId="20577"/>
        <pc:sldMkLst>
          <pc:docMk/>
          <pc:sldMk cId="1682315015" sldId="278"/>
        </pc:sldMkLst>
        <pc:picChg chg="add mod">
          <ac:chgData name="Omar Choudhry" userId="7e802f98-9170-4306-b59f-36dfa75ece39" providerId="ADAL" clId="{354B73F7-A07B-CB4E-8488-EF5C9BBF1FE6}" dt="2024-06-02T22:10:25.860" v="55"/>
          <ac:picMkLst>
            <pc:docMk/>
            <pc:sldMk cId="1682315015" sldId="278"/>
            <ac:picMk id="5" creationId="{3AD864CA-CD7C-D10D-5A6E-C7E00462B9A9}"/>
          </ac:picMkLst>
        </pc:picChg>
        <pc:picChg chg="add mod">
          <ac:chgData name="Omar Choudhry" userId="7e802f98-9170-4306-b59f-36dfa75ece39" providerId="ADAL" clId="{354B73F7-A07B-CB4E-8488-EF5C9BBF1FE6}" dt="2024-06-02T22:10:25.860" v="55"/>
          <ac:picMkLst>
            <pc:docMk/>
            <pc:sldMk cId="1682315015" sldId="278"/>
            <ac:picMk id="6" creationId="{FFC5588C-FBD7-23BD-DDFE-7137F18FF38F}"/>
          </ac:picMkLst>
        </pc:picChg>
        <pc:picChg chg="add mod">
          <ac:chgData name="Omar Choudhry" userId="7e802f98-9170-4306-b59f-36dfa75ece39" providerId="ADAL" clId="{354B73F7-A07B-CB4E-8488-EF5C9BBF1FE6}" dt="2024-07-06T14:48:08.465" v="1591"/>
          <ac:picMkLst>
            <pc:docMk/>
            <pc:sldMk cId="1682315015" sldId="278"/>
            <ac:picMk id="8" creationId="{A065A9E6-8B1F-D6AE-B16D-68AE0A75D402}"/>
          </ac:picMkLst>
        </pc:picChg>
      </pc:sldChg>
      <pc:sldChg chg="addSp delSp modSp add del mod setBg modAnim modNotesTx">
        <pc:chgData name="Omar Choudhry" userId="7e802f98-9170-4306-b59f-36dfa75ece39" providerId="ADAL" clId="{354B73F7-A07B-CB4E-8488-EF5C9BBF1FE6}" dt="2024-06-04T22:46:20.476" v="101" actId="2696"/>
        <pc:sldMkLst>
          <pc:docMk/>
          <pc:sldMk cId="585426743" sldId="279"/>
        </pc:sldMkLst>
        <pc:picChg chg="add mod">
          <ac:chgData name="Omar Choudhry" userId="7e802f98-9170-4306-b59f-36dfa75ece39" providerId="ADAL" clId="{354B73F7-A07B-CB4E-8488-EF5C9BBF1FE6}" dt="2024-06-04T22:44:20.973" v="66" actId="1076"/>
          <ac:picMkLst>
            <pc:docMk/>
            <pc:sldMk cId="585426743" sldId="279"/>
            <ac:picMk id="4" creationId="{099879B4-6210-6AE4-5022-50631DC538DE}"/>
          </ac:picMkLst>
        </pc:picChg>
        <pc:picChg chg="del">
          <ac:chgData name="Omar Choudhry" userId="7e802f98-9170-4306-b59f-36dfa75ece39" providerId="ADAL" clId="{354B73F7-A07B-CB4E-8488-EF5C9BBF1FE6}" dt="2024-06-04T22:43:52.959" v="57" actId="478"/>
          <ac:picMkLst>
            <pc:docMk/>
            <pc:sldMk cId="585426743" sldId="279"/>
            <ac:picMk id="34" creationId="{97AAD514-71E5-BAD6-2B67-6D4AD91610CE}"/>
          </ac:picMkLst>
        </pc:picChg>
        <pc:picChg chg="del">
          <ac:chgData name="Omar Choudhry" userId="7e802f98-9170-4306-b59f-36dfa75ece39" providerId="ADAL" clId="{354B73F7-A07B-CB4E-8488-EF5C9BBF1FE6}" dt="2024-06-04T22:43:52.959" v="57" actId="478"/>
          <ac:picMkLst>
            <pc:docMk/>
            <pc:sldMk cId="585426743" sldId="279"/>
            <ac:picMk id="11266" creationId="{70F8051C-AC7E-D206-B7FF-A8D5D9F7E4D5}"/>
          </ac:picMkLst>
        </pc:picChg>
      </pc:sldChg>
      <pc:sldChg chg="addSp delSp modSp new mod modTransition setBg modAnim modNotesTx">
        <pc:chgData name="Omar Choudhry" userId="7e802f98-9170-4306-b59f-36dfa75ece39" providerId="ADAL" clId="{354B73F7-A07B-CB4E-8488-EF5C9BBF1FE6}" dt="2024-07-06T14:48:08.465" v="1591"/>
        <pc:sldMkLst>
          <pc:docMk/>
          <pc:sldMk cId="275821513" sldId="280"/>
        </pc:sldMkLst>
        <pc:spChg chg="del">
          <ac:chgData name="Omar Choudhry" userId="7e802f98-9170-4306-b59f-36dfa75ece39" providerId="ADAL" clId="{354B73F7-A07B-CB4E-8488-EF5C9BBF1FE6}" dt="2024-06-04T22:45:12.614" v="96" actId="478"/>
          <ac:spMkLst>
            <pc:docMk/>
            <pc:sldMk cId="275821513" sldId="280"/>
            <ac:spMk id="2" creationId="{8754845E-E1C3-65C5-9FDB-726434B0957A}"/>
          </ac:spMkLst>
        </pc:spChg>
        <pc:spChg chg="del mod">
          <ac:chgData name="Omar Choudhry" userId="7e802f98-9170-4306-b59f-36dfa75ece39" providerId="ADAL" clId="{354B73F7-A07B-CB4E-8488-EF5C9BBF1FE6}" dt="2024-06-04T22:45:12.070" v="95" actId="478"/>
          <ac:spMkLst>
            <pc:docMk/>
            <pc:sldMk cId="275821513" sldId="280"/>
            <ac:spMk id="3" creationId="{38C3DA81-1D4E-2176-D1C8-ED1D175A0E03}"/>
          </ac:spMkLst>
        </pc:spChg>
        <pc:spChg chg="add mod">
          <ac:chgData name="Omar Choudhry" userId="7e802f98-9170-4306-b59f-36dfa75ece39" providerId="ADAL" clId="{354B73F7-A07B-CB4E-8488-EF5C9BBF1FE6}" dt="2024-06-04T22:44:54.581" v="91"/>
          <ac:spMkLst>
            <pc:docMk/>
            <pc:sldMk cId="275821513" sldId="280"/>
            <ac:spMk id="4" creationId="{676A9634-F396-DDE0-B2E3-3F318F4F7F5C}"/>
          </ac:spMkLst>
        </pc:spChg>
        <pc:spChg chg="add mod">
          <ac:chgData name="Omar Choudhry" userId="7e802f98-9170-4306-b59f-36dfa75ece39" providerId="ADAL" clId="{354B73F7-A07B-CB4E-8488-EF5C9BBF1FE6}" dt="2024-06-04T22:44:54.581" v="91"/>
          <ac:spMkLst>
            <pc:docMk/>
            <pc:sldMk cId="275821513" sldId="280"/>
            <ac:spMk id="5" creationId="{AF2817F4-3D87-206F-4C7C-318B7AC09160}"/>
          </ac:spMkLst>
        </pc:spChg>
        <pc:spChg chg="add mod">
          <ac:chgData name="Omar Choudhry" userId="7e802f98-9170-4306-b59f-36dfa75ece39" providerId="ADAL" clId="{354B73F7-A07B-CB4E-8488-EF5C9BBF1FE6}" dt="2024-06-04T22:44:54.581" v="91"/>
          <ac:spMkLst>
            <pc:docMk/>
            <pc:sldMk cId="275821513" sldId="280"/>
            <ac:spMk id="6" creationId="{B1CFE4A0-7DA6-C09A-B515-16F1EE1BF13D}"/>
          </ac:spMkLst>
        </pc:spChg>
        <pc:spChg chg="add mod">
          <ac:chgData name="Omar Choudhry" userId="7e802f98-9170-4306-b59f-36dfa75ece39" providerId="ADAL" clId="{354B73F7-A07B-CB4E-8488-EF5C9BBF1FE6}" dt="2024-06-04T22:44:54.581" v="91"/>
          <ac:spMkLst>
            <pc:docMk/>
            <pc:sldMk cId="275821513" sldId="280"/>
            <ac:spMk id="7" creationId="{33994060-2BA3-B4ED-480A-F155256861D2}"/>
          </ac:spMkLst>
        </pc:spChg>
        <pc:spChg chg="mod">
          <ac:chgData name="Omar Choudhry" userId="7e802f98-9170-4306-b59f-36dfa75ece39" providerId="ADAL" clId="{354B73F7-A07B-CB4E-8488-EF5C9BBF1FE6}" dt="2024-06-04T22:44:54.581" v="91"/>
          <ac:spMkLst>
            <pc:docMk/>
            <pc:sldMk cId="275821513" sldId="280"/>
            <ac:spMk id="9" creationId="{9E70608B-CC7D-6658-BD1A-93950F1E6AB1}"/>
          </ac:spMkLst>
        </pc:spChg>
        <pc:spChg chg="mod">
          <ac:chgData name="Omar Choudhry" userId="7e802f98-9170-4306-b59f-36dfa75ece39" providerId="ADAL" clId="{354B73F7-A07B-CB4E-8488-EF5C9BBF1FE6}" dt="2024-06-04T22:44:54.581" v="91"/>
          <ac:spMkLst>
            <pc:docMk/>
            <pc:sldMk cId="275821513" sldId="280"/>
            <ac:spMk id="10" creationId="{E2CAE577-6648-454A-AFDF-841A8778AD2F}"/>
          </ac:spMkLst>
        </pc:spChg>
        <pc:spChg chg="mod">
          <ac:chgData name="Omar Choudhry" userId="7e802f98-9170-4306-b59f-36dfa75ece39" providerId="ADAL" clId="{354B73F7-A07B-CB4E-8488-EF5C9BBF1FE6}" dt="2024-06-04T22:44:54.581" v="91"/>
          <ac:spMkLst>
            <pc:docMk/>
            <pc:sldMk cId="275821513" sldId="280"/>
            <ac:spMk id="11" creationId="{7EDFD46F-7F5F-39C2-E1CD-257647799D44}"/>
          </ac:spMkLst>
        </pc:spChg>
        <pc:spChg chg="mod">
          <ac:chgData name="Omar Choudhry" userId="7e802f98-9170-4306-b59f-36dfa75ece39" providerId="ADAL" clId="{354B73F7-A07B-CB4E-8488-EF5C9BBF1FE6}" dt="2024-06-04T22:44:54.581" v="91"/>
          <ac:spMkLst>
            <pc:docMk/>
            <pc:sldMk cId="275821513" sldId="280"/>
            <ac:spMk id="12" creationId="{83A0E08D-025D-A0BA-D7B9-1AECBBCF3F47}"/>
          </ac:spMkLst>
        </pc:spChg>
        <pc:spChg chg="mod">
          <ac:chgData name="Omar Choudhry" userId="7e802f98-9170-4306-b59f-36dfa75ece39" providerId="ADAL" clId="{354B73F7-A07B-CB4E-8488-EF5C9BBF1FE6}" dt="2024-06-04T22:44:54.581" v="91"/>
          <ac:spMkLst>
            <pc:docMk/>
            <pc:sldMk cId="275821513" sldId="280"/>
            <ac:spMk id="13" creationId="{4591EF74-2D72-9111-ABAB-17D410F3F9A2}"/>
          </ac:spMkLst>
        </pc:spChg>
        <pc:spChg chg="mod">
          <ac:chgData name="Omar Choudhry" userId="7e802f98-9170-4306-b59f-36dfa75ece39" providerId="ADAL" clId="{354B73F7-A07B-CB4E-8488-EF5C9BBF1FE6}" dt="2024-06-04T22:44:54.581" v="91"/>
          <ac:spMkLst>
            <pc:docMk/>
            <pc:sldMk cId="275821513" sldId="280"/>
            <ac:spMk id="14" creationId="{57F89138-94A1-EDA8-1FAE-DB945B186061}"/>
          </ac:spMkLst>
        </pc:spChg>
        <pc:spChg chg="mod">
          <ac:chgData name="Omar Choudhry" userId="7e802f98-9170-4306-b59f-36dfa75ece39" providerId="ADAL" clId="{354B73F7-A07B-CB4E-8488-EF5C9BBF1FE6}" dt="2024-06-04T22:44:54.581" v="91"/>
          <ac:spMkLst>
            <pc:docMk/>
            <pc:sldMk cId="275821513" sldId="280"/>
            <ac:spMk id="15" creationId="{06366314-2940-CD65-426F-469BE33E1953}"/>
          </ac:spMkLst>
        </pc:spChg>
        <pc:spChg chg="mod">
          <ac:chgData name="Omar Choudhry" userId="7e802f98-9170-4306-b59f-36dfa75ece39" providerId="ADAL" clId="{354B73F7-A07B-CB4E-8488-EF5C9BBF1FE6}" dt="2024-06-04T22:44:54.581" v="91"/>
          <ac:spMkLst>
            <pc:docMk/>
            <pc:sldMk cId="275821513" sldId="280"/>
            <ac:spMk id="17" creationId="{F11EA6C0-8A61-8BD3-F997-8BD905883152}"/>
          </ac:spMkLst>
        </pc:spChg>
        <pc:spChg chg="mod">
          <ac:chgData name="Omar Choudhry" userId="7e802f98-9170-4306-b59f-36dfa75ece39" providerId="ADAL" clId="{354B73F7-A07B-CB4E-8488-EF5C9BBF1FE6}" dt="2024-06-04T22:44:54.581" v="91"/>
          <ac:spMkLst>
            <pc:docMk/>
            <pc:sldMk cId="275821513" sldId="280"/>
            <ac:spMk id="18" creationId="{C4F7CEC2-7BB4-74DA-25CC-372AEEB0F598}"/>
          </ac:spMkLst>
        </pc:spChg>
        <pc:spChg chg="mod">
          <ac:chgData name="Omar Choudhry" userId="7e802f98-9170-4306-b59f-36dfa75ece39" providerId="ADAL" clId="{354B73F7-A07B-CB4E-8488-EF5C9BBF1FE6}" dt="2024-06-04T22:44:54.581" v="91"/>
          <ac:spMkLst>
            <pc:docMk/>
            <pc:sldMk cId="275821513" sldId="280"/>
            <ac:spMk id="19" creationId="{3DB0D158-DA89-79A6-A9A8-7C9104E52B1B}"/>
          </ac:spMkLst>
        </pc:spChg>
        <pc:spChg chg="mod">
          <ac:chgData name="Omar Choudhry" userId="7e802f98-9170-4306-b59f-36dfa75ece39" providerId="ADAL" clId="{354B73F7-A07B-CB4E-8488-EF5C9BBF1FE6}" dt="2024-06-04T22:44:54.581" v="91"/>
          <ac:spMkLst>
            <pc:docMk/>
            <pc:sldMk cId="275821513" sldId="280"/>
            <ac:spMk id="20" creationId="{079D4981-2087-3E0D-6FA9-800FEF38231A}"/>
          </ac:spMkLst>
        </pc:spChg>
        <pc:spChg chg="mod">
          <ac:chgData name="Omar Choudhry" userId="7e802f98-9170-4306-b59f-36dfa75ece39" providerId="ADAL" clId="{354B73F7-A07B-CB4E-8488-EF5C9BBF1FE6}" dt="2024-06-04T22:44:54.581" v="91"/>
          <ac:spMkLst>
            <pc:docMk/>
            <pc:sldMk cId="275821513" sldId="280"/>
            <ac:spMk id="21" creationId="{25F9D143-E097-4B18-5F22-DA9E32204CF3}"/>
          </ac:spMkLst>
        </pc:spChg>
        <pc:spChg chg="mod">
          <ac:chgData name="Omar Choudhry" userId="7e802f98-9170-4306-b59f-36dfa75ece39" providerId="ADAL" clId="{354B73F7-A07B-CB4E-8488-EF5C9BBF1FE6}" dt="2024-06-04T22:44:54.581" v="91"/>
          <ac:spMkLst>
            <pc:docMk/>
            <pc:sldMk cId="275821513" sldId="280"/>
            <ac:spMk id="22" creationId="{D20AB40F-6905-61DE-AF4F-D768E1EEECEA}"/>
          </ac:spMkLst>
        </pc:spChg>
        <pc:spChg chg="mod">
          <ac:chgData name="Omar Choudhry" userId="7e802f98-9170-4306-b59f-36dfa75ece39" providerId="ADAL" clId="{354B73F7-A07B-CB4E-8488-EF5C9BBF1FE6}" dt="2024-06-04T22:44:54.581" v="91"/>
          <ac:spMkLst>
            <pc:docMk/>
            <pc:sldMk cId="275821513" sldId="280"/>
            <ac:spMk id="23" creationId="{A7424648-868A-7782-CBBE-B6DB238B0B01}"/>
          </ac:spMkLst>
        </pc:spChg>
        <pc:spChg chg="add mod">
          <ac:chgData name="Omar Choudhry" userId="7e802f98-9170-4306-b59f-36dfa75ece39" providerId="ADAL" clId="{354B73F7-A07B-CB4E-8488-EF5C9BBF1FE6}" dt="2024-06-04T22:44:54.581" v="91"/>
          <ac:spMkLst>
            <pc:docMk/>
            <pc:sldMk cId="275821513" sldId="280"/>
            <ac:spMk id="24" creationId="{932ACC8A-7D3E-D7E0-5FBC-83A7EDBC30AA}"/>
          </ac:spMkLst>
        </pc:spChg>
        <pc:spChg chg="add mod">
          <ac:chgData name="Omar Choudhry" userId="7e802f98-9170-4306-b59f-36dfa75ece39" providerId="ADAL" clId="{354B73F7-A07B-CB4E-8488-EF5C9BBF1FE6}" dt="2024-06-04T22:44:54.581" v="91"/>
          <ac:spMkLst>
            <pc:docMk/>
            <pc:sldMk cId="275821513" sldId="280"/>
            <ac:spMk id="25" creationId="{9F6CE213-EC40-121C-DEE2-8200C51C13F8}"/>
          </ac:spMkLst>
        </pc:spChg>
        <pc:spChg chg="mod">
          <ac:chgData name="Omar Choudhry" userId="7e802f98-9170-4306-b59f-36dfa75ece39" providerId="ADAL" clId="{354B73F7-A07B-CB4E-8488-EF5C9BBF1FE6}" dt="2024-06-04T22:44:54.581" v="91"/>
          <ac:spMkLst>
            <pc:docMk/>
            <pc:sldMk cId="275821513" sldId="280"/>
            <ac:spMk id="27" creationId="{488534C1-4FEB-428C-F8A3-0A10D0B51E75}"/>
          </ac:spMkLst>
        </pc:spChg>
        <pc:spChg chg="mod">
          <ac:chgData name="Omar Choudhry" userId="7e802f98-9170-4306-b59f-36dfa75ece39" providerId="ADAL" clId="{354B73F7-A07B-CB4E-8488-EF5C9BBF1FE6}" dt="2024-06-04T22:44:54.581" v="91"/>
          <ac:spMkLst>
            <pc:docMk/>
            <pc:sldMk cId="275821513" sldId="280"/>
            <ac:spMk id="28" creationId="{EF9BC897-F1A5-F304-1469-756A0BB7309E}"/>
          </ac:spMkLst>
        </pc:spChg>
        <pc:spChg chg="mod">
          <ac:chgData name="Omar Choudhry" userId="7e802f98-9170-4306-b59f-36dfa75ece39" providerId="ADAL" clId="{354B73F7-A07B-CB4E-8488-EF5C9BBF1FE6}" dt="2024-06-04T22:44:54.581" v="91"/>
          <ac:spMkLst>
            <pc:docMk/>
            <pc:sldMk cId="275821513" sldId="280"/>
            <ac:spMk id="29" creationId="{A900BE1E-6EBB-4E28-59A4-0B643A431C4F}"/>
          </ac:spMkLst>
        </pc:spChg>
        <pc:spChg chg="mod">
          <ac:chgData name="Omar Choudhry" userId="7e802f98-9170-4306-b59f-36dfa75ece39" providerId="ADAL" clId="{354B73F7-A07B-CB4E-8488-EF5C9BBF1FE6}" dt="2024-06-04T22:44:54.581" v="91"/>
          <ac:spMkLst>
            <pc:docMk/>
            <pc:sldMk cId="275821513" sldId="280"/>
            <ac:spMk id="30" creationId="{69B69B31-ACFB-3056-E6E1-9818195232D1}"/>
          </ac:spMkLst>
        </pc:spChg>
        <pc:spChg chg="mod">
          <ac:chgData name="Omar Choudhry" userId="7e802f98-9170-4306-b59f-36dfa75ece39" providerId="ADAL" clId="{354B73F7-A07B-CB4E-8488-EF5C9BBF1FE6}" dt="2024-06-04T22:44:54.581" v="91"/>
          <ac:spMkLst>
            <pc:docMk/>
            <pc:sldMk cId="275821513" sldId="280"/>
            <ac:spMk id="31" creationId="{2005B6B9-1584-2817-894A-0780D7CA3AF6}"/>
          </ac:spMkLst>
        </pc:spChg>
        <pc:spChg chg="mod">
          <ac:chgData name="Omar Choudhry" userId="7e802f98-9170-4306-b59f-36dfa75ece39" providerId="ADAL" clId="{354B73F7-A07B-CB4E-8488-EF5C9BBF1FE6}" dt="2024-06-04T22:44:54.581" v="91"/>
          <ac:spMkLst>
            <pc:docMk/>
            <pc:sldMk cId="275821513" sldId="280"/>
            <ac:spMk id="32" creationId="{73DEED49-3BF0-6262-ABAD-1AFB0E6BEC86}"/>
          </ac:spMkLst>
        </pc:spChg>
        <pc:spChg chg="mod">
          <ac:chgData name="Omar Choudhry" userId="7e802f98-9170-4306-b59f-36dfa75ece39" providerId="ADAL" clId="{354B73F7-A07B-CB4E-8488-EF5C9BBF1FE6}" dt="2024-06-04T22:44:54.581" v="91"/>
          <ac:spMkLst>
            <pc:docMk/>
            <pc:sldMk cId="275821513" sldId="280"/>
            <ac:spMk id="33" creationId="{4E721BBD-11D6-3780-C986-160A7EBE46B3}"/>
          </ac:spMkLst>
        </pc:spChg>
        <pc:spChg chg="mod">
          <ac:chgData name="Omar Choudhry" userId="7e802f98-9170-4306-b59f-36dfa75ece39" providerId="ADAL" clId="{354B73F7-A07B-CB4E-8488-EF5C9BBF1FE6}" dt="2024-06-04T22:44:54.581" v="91"/>
          <ac:spMkLst>
            <pc:docMk/>
            <pc:sldMk cId="275821513" sldId="280"/>
            <ac:spMk id="34" creationId="{F4FB07F1-4752-2A04-4EBB-66FE8C298473}"/>
          </ac:spMkLst>
        </pc:spChg>
        <pc:spChg chg="mod">
          <ac:chgData name="Omar Choudhry" userId="7e802f98-9170-4306-b59f-36dfa75ece39" providerId="ADAL" clId="{354B73F7-A07B-CB4E-8488-EF5C9BBF1FE6}" dt="2024-06-04T22:44:54.581" v="91"/>
          <ac:spMkLst>
            <pc:docMk/>
            <pc:sldMk cId="275821513" sldId="280"/>
            <ac:spMk id="39" creationId="{DB76F8D6-3C29-EFEB-14B0-AF7A5F314EEC}"/>
          </ac:spMkLst>
        </pc:spChg>
        <pc:spChg chg="mod">
          <ac:chgData name="Omar Choudhry" userId="7e802f98-9170-4306-b59f-36dfa75ece39" providerId="ADAL" clId="{354B73F7-A07B-CB4E-8488-EF5C9BBF1FE6}" dt="2024-06-04T22:44:54.581" v="91"/>
          <ac:spMkLst>
            <pc:docMk/>
            <pc:sldMk cId="275821513" sldId="280"/>
            <ac:spMk id="41" creationId="{18390452-EAD4-DE72-9409-4DCAF1263A57}"/>
          </ac:spMkLst>
        </pc:spChg>
        <pc:spChg chg="mod">
          <ac:chgData name="Omar Choudhry" userId="7e802f98-9170-4306-b59f-36dfa75ece39" providerId="ADAL" clId="{354B73F7-A07B-CB4E-8488-EF5C9BBF1FE6}" dt="2024-06-04T22:44:54.581" v="91"/>
          <ac:spMkLst>
            <pc:docMk/>
            <pc:sldMk cId="275821513" sldId="280"/>
            <ac:spMk id="42" creationId="{84125E1B-9838-C7C9-BF8B-B400EB71DAAF}"/>
          </ac:spMkLst>
        </pc:spChg>
        <pc:spChg chg="mod">
          <ac:chgData name="Omar Choudhry" userId="7e802f98-9170-4306-b59f-36dfa75ece39" providerId="ADAL" clId="{354B73F7-A07B-CB4E-8488-EF5C9BBF1FE6}" dt="2024-06-04T22:44:54.581" v="91"/>
          <ac:spMkLst>
            <pc:docMk/>
            <pc:sldMk cId="275821513" sldId="280"/>
            <ac:spMk id="43" creationId="{373D985E-7349-0283-763A-8B172A5133D7}"/>
          </ac:spMkLst>
        </pc:spChg>
        <pc:spChg chg="mod">
          <ac:chgData name="Omar Choudhry" userId="7e802f98-9170-4306-b59f-36dfa75ece39" providerId="ADAL" clId="{354B73F7-A07B-CB4E-8488-EF5C9BBF1FE6}" dt="2024-06-04T22:44:54.581" v="91"/>
          <ac:spMkLst>
            <pc:docMk/>
            <pc:sldMk cId="275821513" sldId="280"/>
            <ac:spMk id="44" creationId="{27516347-5DB7-E1AD-9CEE-CE03DA0838AA}"/>
          </ac:spMkLst>
        </pc:spChg>
        <pc:spChg chg="mod">
          <ac:chgData name="Omar Choudhry" userId="7e802f98-9170-4306-b59f-36dfa75ece39" providerId="ADAL" clId="{354B73F7-A07B-CB4E-8488-EF5C9BBF1FE6}" dt="2024-06-04T22:44:54.581" v="91"/>
          <ac:spMkLst>
            <pc:docMk/>
            <pc:sldMk cId="275821513" sldId="280"/>
            <ac:spMk id="45" creationId="{877AF9BE-36CA-3217-3121-7345D489F000}"/>
          </ac:spMkLst>
        </pc:spChg>
        <pc:spChg chg="mod">
          <ac:chgData name="Omar Choudhry" userId="7e802f98-9170-4306-b59f-36dfa75ece39" providerId="ADAL" clId="{354B73F7-A07B-CB4E-8488-EF5C9BBF1FE6}" dt="2024-06-04T22:44:54.581" v="91"/>
          <ac:spMkLst>
            <pc:docMk/>
            <pc:sldMk cId="275821513" sldId="280"/>
            <ac:spMk id="46" creationId="{5F031C44-DC2A-48C5-EF1B-6471DF2F592B}"/>
          </ac:spMkLst>
        </pc:spChg>
        <pc:spChg chg="mod">
          <ac:chgData name="Omar Choudhry" userId="7e802f98-9170-4306-b59f-36dfa75ece39" providerId="ADAL" clId="{354B73F7-A07B-CB4E-8488-EF5C9BBF1FE6}" dt="2024-06-04T22:44:54.581" v="91"/>
          <ac:spMkLst>
            <pc:docMk/>
            <pc:sldMk cId="275821513" sldId="280"/>
            <ac:spMk id="47" creationId="{0D2E4521-23ED-46B8-6591-4581C2674DAC}"/>
          </ac:spMkLst>
        </pc:spChg>
        <pc:spChg chg="mod">
          <ac:chgData name="Omar Choudhry" userId="7e802f98-9170-4306-b59f-36dfa75ece39" providerId="ADAL" clId="{354B73F7-A07B-CB4E-8488-EF5C9BBF1FE6}" dt="2024-06-04T22:44:54.581" v="91"/>
          <ac:spMkLst>
            <pc:docMk/>
            <pc:sldMk cId="275821513" sldId="280"/>
            <ac:spMk id="48" creationId="{6F80D762-C5DF-04F4-7ABD-7509E75D4BA3}"/>
          </ac:spMkLst>
        </pc:spChg>
        <pc:grpChg chg="add mod">
          <ac:chgData name="Omar Choudhry" userId="7e802f98-9170-4306-b59f-36dfa75ece39" providerId="ADAL" clId="{354B73F7-A07B-CB4E-8488-EF5C9BBF1FE6}" dt="2024-06-04T22:44:54.581" v="91"/>
          <ac:grpSpMkLst>
            <pc:docMk/>
            <pc:sldMk cId="275821513" sldId="280"/>
            <ac:grpSpMk id="8" creationId="{5D798610-71EF-783E-6DBB-C3D6457FA936}"/>
          </ac:grpSpMkLst>
        </pc:grpChg>
        <pc:grpChg chg="add mod">
          <ac:chgData name="Omar Choudhry" userId="7e802f98-9170-4306-b59f-36dfa75ece39" providerId="ADAL" clId="{354B73F7-A07B-CB4E-8488-EF5C9BBF1FE6}" dt="2024-06-04T22:44:54.581" v="91"/>
          <ac:grpSpMkLst>
            <pc:docMk/>
            <pc:sldMk cId="275821513" sldId="280"/>
            <ac:grpSpMk id="16" creationId="{E39EBEA0-DCD9-BF25-433B-4615D0A85D85}"/>
          </ac:grpSpMkLst>
        </pc:grpChg>
        <pc:grpChg chg="add mod">
          <ac:chgData name="Omar Choudhry" userId="7e802f98-9170-4306-b59f-36dfa75ece39" providerId="ADAL" clId="{354B73F7-A07B-CB4E-8488-EF5C9BBF1FE6}" dt="2024-06-04T22:44:54.581" v="91"/>
          <ac:grpSpMkLst>
            <pc:docMk/>
            <pc:sldMk cId="275821513" sldId="280"/>
            <ac:grpSpMk id="26" creationId="{76BC6DBA-74CF-63C7-9E64-15558675FD38}"/>
          </ac:grpSpMkLst>
        </pc:grpChg>
        <pc:grpChg chg="add mod">
          <ac:chgData name="Omar Choudhry" userId="7e802f98-9170-4306-b59f-36dfa75ece39" providerId="ADAL" clId="{354B73F7-A07B-CB4E-8488-EF5C9BBF1FE6}" dt="2024-06-04T22:44:54.581" v="91"/>
          <ac:grpSpMkLst>
            <pc:docMk/>
            <pc:sldMk cId="275821513" sldId="280"/>
            <ac:grpSpMk id="35" creationId="{7BC097D4-4B26-FD36-0EA1-0B317F4DFB4C}"/>
          </ac:grpSpMkLst>
        </pc:grpChg>
        <pc:grpChg chg="add mod">
          <ac:chgData name="Omar Choudhry" userId="7e802f98-9170-4306-b59f-36dfa75ece39" providerId="ADAL" clId="{354B73F7-A07B-CB4E-8488-EF5C9BBF1FE6}" dt="2024-06-04T22:44:54.581" v="91"/>
          <ac:grpSpMkLst>
            <pc:docMk/>
            <pc:sldMk cId="275821513" sldId="280"/>
            <ac:grpSpMk id="38" creationId="{9A88B894-AD64-52E1-8AF2-E143C95A6205}"/>
          </ac:grpSpMkLst>
        </pc:grpChg>
        <pc:grpChg chg="mod">
          <ac:chgData name="Omar Choudhry" userId="7e802f98-9170-4306-b59f-36dfa75ece39" providerId="ADAL" clId="{354B73F7-A07B-CB4E-8488-EF5C9BBF1FE6}" dt="2024-06-04T22:44:54.581" v="91"/>
          <ac:grpSpMkLst>
            <pc:docMk/>
            <pc:sldMk cId="275821513" sldId="280"/>
            <ac:grpSpMk id="40" creationId="{C18A4F83-0784-C8FE-56DF-90BA8B0E7EAB}"/>
          </ac:grpSpMkLst>
        </pc:grpChg>
        <pc:picChg chg="add mod">
          <ac:chgData name="Omar Choudhry" userId="7e802f98-9170-4306-b59f-36dfa75ece39" providerId="ADAL" clId="{354B73F7-A07B-CB4E-8488-EF5C9BBF1FE6}" dt="2024-07-06T14:48:08.465" v="1591"/>
          <ac:picMkLst>
            <pc:docMk/>
            <pc:sldMk cId="275821513" sldId="280"/>
            <ac:picMk id="3" creationId="{12708D41-02C6-2FCD-4BDF-F5E2EFF607F6}"/>
          </ac:picMkLst>
        </pc:picChg>
        <pc:picChg chg="add mod">
          <ac:chgData name="Omar Choudhry" userId="7e802f98-9170-4306-b59f-36dfa75ece39" providerId="ADAL" clId="{354B73F7-A07B-CB4E-8488-EF5C9BBF1FE6}" dt="2024-06-04T22:44:54.581" v="91"/>
          <ac:picMkLst>
            <pc:docMk/>
            <pc:sldMk cId="275821513" sldId="280"/>
            <ac:picMk id="49" creationId="{EFBDF6CD-060B-7C59-3F03-FA03EB938F41}"/>
          </ac:picMkLst>
        </pc:picChg>
        <pc:picChg chg="add mod">
          <ac:chgData name="Omar Choudhry" userId="7e802f98-9170-4306-b59f-36dfa75ece39" providerId="ADAL" clId="{354B73F7-A07B-CB4E-8488-EF5C9BBF1FE6}" dt="2024-06-04T22:44:54.581" v="91"/>
          <ac:picMkLst>
            <pc:docMk/>
            <pc:sldMk cId="275821513" sldId="280"/>
            <ac:picMk id="50" creationId="{CF07A348-4041-6266-95AC-D84863711E32}"/>
          </ac:picMkLst>
        </pc:picChg>
        <pc:picChg chg="add mod">
          <ac:chgData name="Omar Choudhry" userId="7e802f98-9170-4306-b59f-36dfa75ece39" providerId="ADAL" clId="{354B73F7-A07B-CB4E-8488-EF5C9BBF1FE6}" dt="2024-06-04T22:44:54.581" v="91"/>
          <ac:picMkLst>
            <pc:docMk/>
            <pc:sldMk cId="275821513" sldId="280"/>
            <ac:picMk id="51" creationId="{458DD677-48DD-4523-7222-0CCE8DEC47BF}"/>
          </ac:picMkLst>
        </pc:picChg>
        <pc:picChg chg="add mod">
          <ac:chgData name="Omar Choudhry" userId="7e802f98-9170-4306-b59f-36dfa75ece39" providerId="ADAL" clId="{354B73F7-A07B-CB4E-8488-EF5C9BBF1FE6}" dt="2024-06-04T22:45:02.786" v="93"/>
          <ac:picMkLst>
            <pc:docMk/>
            <pc:sldMk cId="275821513" sldId="280"/>
            <ac:picMk id="52" creationId="{140A697F-EF0B-0371-36A2-C677D4759DDA}"/>
          </ac:picMkLst>
        </pc:picChg>
        <pc:picChg chg="add mod">
          <ac:chgData name="Omar Choudhry" userId="7e802f98-9170-4306-b59f-36dfa75ece39" providerId="ADAL" clId="{354B73F7-A07B-CB4E-8488-EF5C9BBF1FE6}" dt="2024-06-04T22:45:02.786" v="93"/>
          <ac:picMkLst>
            <pc:docMk/>
            <pc:sldMk cId="275821513" sldId="280"/>
            <ac:picMk id="53" creationId="{8752D1CC-CEAA-EBC0-995D-EE2E39A3B0DA}"/>
          </ac:picMkLst>
        </pc:picChg>
        <pc:picChg chg="add mod">
          <ac:chgData name="Omar Choudhry" userId="7e802f98-9170-4306-b59f-36dfa75ece39" providerId="ADAL" clId="{354B73F7-A07B-CB4E-8488-EF5C9BBF1FE6}" dt="2024-06-04T22:45:02.786" v="93"/>
          <ac:picMkLst>
            <pc:docMk/>
            <pc:sldMk cId="275821513" sldId="280"/>
            <ac:picMk id="54" creationId="{95344D08-A8D3-3E7B-D6C7-F9FB6CA49230}"/>
          </ac:picMkLst>
        </pc:picChg>
        <pc:cxnChg chg="mod">
          <ac:chgData name="Omar Choudhry" userId="7e802f98-9170-4306-b59f-36dfa75ece39" providerId="ADAL" clId="{354B73F7-A07B-CB4E-8488-EF5C9BBF1FE6}" dt="2024-06-04T22:44:54.581" v="91"/>
          <ac:cxnSpMkLst>
            <pc:docMk/>
            <pc:sldMk cId="275821513" sldId="280"/>
            <ac:cxnSpMk id="36" creationId="{99DC6052-EB90-258C-BECB-1725DDC61E1D}"/>
          </ac:cxnSpMkLst>
        </pc:cxnChg>
        <pc:cxnChg chg="mod">
          <ac:chgData name="Omar Choudhry" userId="7e802f98-9170-4306-b59f-36dfa75ece39" providerId="ADAL" clId="{354B73F7-A07B-CB4E-8488-EF5C9BBF1FE6}" dt="2024-06-04T22:44:54.581" v="91"/>
          <ac:cxnSpMkLst>
            <pc:docMk/>
            <pc:sldMk cId="275821513" sldId="280"/>
            <ac:cxnSpMk id="37" creationId="{3C274811-030A-5289-97E3-D955281204D3}"/>
          </ac:cxnSpMkLst>
        </pc:cxnChg>
      </pc:sldChg>
      <pc:sldChg chg="addSp delSp modSp add mod modTransition modAnim modNotesTx">
        <pc:chgData name="Omar Choudhry" userId="7e802f98-9170-4306-b59f-36dfa75ece39" providerId="ADAL" clId="{354B73F7-A07B-CB4E-8488-EF5C9BBF1FE6}" dt="2024-07-06T14:48:08.465" v="1591"/>
        <pc:sldMkLst>
          <pc:docMk/>
          <pc:sldMk cId="1051548655" sldId="281"/>
        </pc:sldMkLst>
        <pc:spChg chg="add del mod">
          <ac:chgData name="Omar Choudhry" userId="7e802f98-9170-4306-b59f-36dfa75ece39" providerId="ADAL" clId="{354B73F7-A07B-CB4E-8488-EF5C9BBF1FE6}" dt="2024-07-06T14:00:24.526" v="314" actId="478"/>
          <ac:spMkLst>
            <pc:docMk/>
            <pc:sldMk cId="1051548655" sldId="281"/>
            <ac:spMk id="5" creationId="{D8AC2652-46CA-2BF9-DB36-D7EA1F679C4B}"/>
          </ac:spMkLst>
        </pc:spChg>
        <pc:spChg chg="add del">
          <ac:chgData name="Omar Choudhry" userId="7e802f98-9170-4306-b59f-36dfa75ece39" providerId="ADAL" clId="{354B73F7-A07B-CB4E-8488-EF5C9BBF1FE6}" dt="2024-07-06T14:06:23.022" v="331" actId="26606"/>
          <ac:spMkLst>
            <pc:docMk/>
            <pc:sldMk cId="1051548655" sldId="281"/>
            <ac:spMk id="9223" creationId="{247A131F-D5DE-41A5-B4CF-4F345319B40B}"/>
          </ac:spMkLst>
        </pc:spChg>
        <pc:spChg chg="add del">
          <ac:chgData name="Omar Choudhry" userId="7e802f98-9170-4306-b59f-36dfa75ece39" providerId="ADAL" clId="{354B73F7-A07B-CB4E-8488-EF5C9BBF1FE6}" dt="2024-07-06T14:06:23.022" v="331" actId="26606"/>
          <ac:spMkLst>
            <pc:docMk/>
            <pc:sldMk cId="1051548655" sldId="281"/>
            <ac:spMk id="9225" creationId="{3AF4666D-BD98-40A5-A75F-478B982010B2}"/>
          </ac:spMkLst>
        </pc:spChg>
        <pc:spChg chg="add del">
          <ac:chgData name="Omar Choudhry" userId="7e802f98-9170-4306-b59f-36dfa75ece39" providerId="ADAL" clId="{354B73F7-A07B-CB4E-8488-EF5C9BBF1FE6}" dt="2024-07-06T14:06:23.022" v="331" actId="26606"/>
          <ac:spMkLst>
            <pc:docMk/>
            <pc:sldMk cId="1051548655" sldId="281"/>
            <ac:spMk id="9227" creationId="{68680585-71F9-4721-A998-4974171D2EB4}"/>
          </ac:spMkLst>
        </pc:spChg>
        <pc:spChg chg="add del">
          <ac:chgData name="Omar Choudhry" userId="7e802f98-9170-4306-b59f-36dfa75ece39" providerId="ADAL" clId="{354B73F7-A07B-CB4E-8488-EF5C9BBF1FE6}" dt="2024-07-06T14:06:23.022" v="331" actId="26606"/>
          <ac:spMkLst>
            <pc:docMk/>
            <pc:sldMk cId="1051548655" sldId="281"/>
            <ac:spMk id="9229" creationId="{12BC95C2-2EEC-4F59-ABA8-660B0D059CCF}"/>
          </ac:spMkLst>
        </pc:spChg>
        <pc:spChg chg="add del">
          <ac:chgData name="Omar Choudhry" userId="7e802f98-9170-4306-b59f-36dfa75ece39" providerId="ADAL" clId="{354B73F7-A07B-CB4E-8488-EF5C9BBF1FE6}" dt="2024-07-06T14:06:23.022" v="331" actId="26606"/>
          <ac:spMkLst>
            <pc:docMk/>
            <pc:sldMk cId="1051548655" sldId="281"/>
            <ac:spMk id="9249" creationId="{F1174801-1395-44C5-9B00-CCAC45C056E7}"/>
          </ac:spMkLst>
        </pc:spChg>
        <pc:spChg chg="add del">
          <ac:chgData name="Omar Choudhry" userId="7e802f98-9170-4306-b59f-36dfa75ece39" providerId="ADAL" clId="{354B73F7-A07B-CB4E-8488-EF5C9BBF1FE6}" dt="2024-07-06T14:06:23.022" v="331" actId="26606"/>
          <ac:spMkLst>
            <pc:docMk/>
            <pc:sldMk cId="1051548655" sldId="281"/>
            <ac:spMk id="9251" creationId="{996DFAFB-BCE1-4BEC-82FB-D574234DEF0A}"/>
          </ac:spMkLst>
        </pc:spChg>
        <pc:spChg chg="add del">
          <ac:chgData name="Omar Choudhry" userId="7e802f98-9170-4306-b59f-36dfa75ece39" providerId="ADAL" clId="{354B73F7-A07B-CB4E-8488-EF5C9BBF1FE6}" dt="2024-07-06T14:06:23.022" v="331" actId="26606"/>
          <ac:spMkLst>
            <pc:docMk/>
            <pc:sldMk cId="1051548655" sldId="281"/>
            <ac:spMk id="9253" creationId="{60E728E6-A07E-4A6C-AB92-D56E1402F61A}"/>
          </ac:spMkLst>
        </pc:spChg>
        <pc:spChg chg="add del">
          <ac:chgData name="Omar Choudhry" userId="7e802f98-9170-4306-b59f-36dfa75ece39" providerId="ADAL" clId="{354B73F7-A07B-CB4E-8488-EF5C9BBF1FE6}" dt="2024-07-06T14:06:23.022" v="331" actId="26606"/>
          <ac:spMkLst>
            <pc:docMk/>
            <pc:sldMk cId="1051548655" sldId="281"/>
            <ac:spMk id="9282" creationId="{799448F2-0E5B-42DA-B2D1-11A14E947BD4}"/>
          </ac:spMkLst>
        </pc:spChg>
        <pc:spChg chg="add del">
          <ac:chgData name="Omar Choudhry" userId="7e802f98-9170-4306-b59f-36dfa75ece39" providerId="ADAL" clId="{354B73F7-A07B-CB4E-8488-EF5C9BBF1FE6}" dt="2024-07-06T14:06:23.022" v="331" actId="26606"/>
          <ac:spMkLst>
            <pc:docMk/>
            <pc:sldMk cId="1051548655" sldId="281"/>
            <ac:spMk id="9284" creationId="{4E8A7552-20E1-4F34-ADAB-C1DB6634D47E}"/>
          </ac:spMkLst>
        </pc:spChg>
        <pc:grpChg chg="add del">
          <ac:chgData name="Omar Choudhry" userId="7e802f98-9170-4306-b59f-36dfa75ece39" providerId="ADAL" clId="{354B73F7-A07B-CB4E-8488-EF5C9BBF1FE6}" dt="2024-07-06T14:06:23.022" v="331" actId="26606"/>
          <ac:grpSpMkLst>
            <pc:docMk/>
            <pc:sldMk cId="1051548655" sldId="281"/>
            <ac:grpSpMk id="9231" creationId="{03E9870D-4BBA-43AF-8D44-BBADF020CFF6}"/>
          </ac:grpSpMkLst>
        </pc:grpChg>
        <pc:grpChg chg="add del">
          <ac:chgData name="Omar Choudhry" userId="7e802f98-9170-4306-b59f-36dfa75ece39" providerId="ADAL" clId="{354B73F7-A07B-CB4E-8488-EF5C9BBF1FE6}" dt="2024-07-06T14:06:23.022" v="331" actId="26606"/>
          <ac:grpSpMkLst>
            <pc:docMk/>
            <pc:sldMk cId="1051548655" sldId="281"/>
            <ac:grpSpMk id="9240" creationId="{C3279E8D-2BAA-4CB1-834B-09FADD54DE56}"/>
          </ac:grpSpMkLst>
        </pc:grpChg>
        <pc:grpChg chg="add del">
          <ac:chgData name="Omar Choudhry" userId="7e802f98-9170-4306-b59f-36dfa75ece39" providerId="ADAL" clId="{354B73F7-A07B-CB4E-8488-EF5C9BBF1FE6}" dt="2024-07-06T14:06:23.022" v="331" actId="26606"/>
          <ac:grpSpMkLst>
            <pc:docMk/>
            <pc:sldMk cId="1051548655" sldId="281"/>
            <ac:grpSpMk id="9255" creationId="{8F281804-17FE-49B9-9065-1A44CD473CAE}"/>
          </ac:grpSpMkLst>
        </pc:grpChg>
        <pc:grpChg chg="add del">
          <ac:chgData name="Omar Choudhry" userId="7e802f98-9170-4306-b59f-36dfa75ece39" providerId="ADAL" clId="{354B73F7-A07B-CB4E-8488-EF5C9BBF1FE6}" dt="2024-07-06T14:06:23.022" v="331" actId="26606"/>
          <ac:grpSpMkLst>
            <pc:docMk/>
            <pc:sldMk cId="1051548655" sldId="281"/>
            <ac:grpSpMk id="9266" creationId="{18579DB9-24B0-487B-81E3-8D02AD5F8C81}"/>
          </ac:grpSpMkLst>
        </pc:grpChg>
        <pc:grpChg chg="add del">
          <ac:chgData name="Omar Choudhry" userId="7e802f98-9170-4306-b59f-36dfa75ece39" providerId="ADAL" clId="{354B73F7-A07B-CB4E-8488-EF5C9BBF1FE6}" dt="2024-07-06T14:06:23.022" v="331" actId="26606"/>
          <ac:grpSpMkLst>
            <pc:docMk/>
            <pc:sldMk cId="1051548655" sldId="281"/>
            <ac:grpSpMk id="9275" creationId="{5C0E6139-8A19-4905-87E2-E547D7B7F1AF}"/>
          </ac:grpSpMkLst>
        </pc:grpChg>
        <pc:picChg chg="mod">
          <ac:chgData name="Omar Choudhry" userId="7e802f98-9170-4306-b59f-36dfa75ece39" providerId="ADAL" clId="{354B73F7-A07B-CB4E-8488-EF5C9BBF1FE6}" dt="2024-07-06T14:06:23.022" v="331" actId="26606"/>
          <ac:picMkLst>
            <pc:docMk/>
            <pc:sldMk cId="1051548655" sldId="281"/>
            <ac:picMk id="2" creationId="{972F3254-5C33-463C-BF6E-FDFD7B6AE192}"/>
          </ac:picMkLst>
        </pc:picChg>
        <pc:picChg chg="ord">
          <ac:chgData name="Omar Choudhry" userId="7e802f98-9170-4306-b59f-36dfa75ece39" providerId="ADAL" clId="{354B73F7-A07B-CB4E-8488-EF5C9BBF1FE6}" dt="2024-07-06T14:06:23.022" v="331" actId="26606"/>
          <ac:picMkLst>
            <pc:docMk/>
            <pc:sldMk cId="1051548655" sldId="281"/>
            <ac:picMk id="3" creationId="{88482311-B539-0CDA-6D8B-43EF1FB75E31}"/>
          </ac:picMkLst>
        </pc:picChg>
        <pc:picChg chg="del mod">
          <ac:chgData name="Omar Choudhry" userId="7e802f98-9170-4306-b59f-36dfa75ece39" providerId="ADAL" clId="{354B73F7-A07B-CB4E-8488-EF5C9BBF1FE6}" dt="2024-07-06T14:00:22.293" v="312" actId="478"/>
          <ac:picMkLst>
            <pc:docMk/>
            <pc:sldMk cId="1051548655" sldId="281"/>
            <ac:picMk id="6" creationId="{B790B2CA-EA59-751A-0656-39AF29FCCCED}"/>
          </ac:picMkLst>
        </pc:picChg>
        <pc:picChg chg="del">
          <ac:chgData name="Omar Choudhry" userId="7e802f98-9170-4306-b59f-36dfa75ece39" providerId="ADAL" clId="{354B73F7-A07B-CB4E-8488-EF5C9BBF1FE6}" dt="2024-07-06T14:00:20.247" v="308" actId="478"/>
          <ac:picMkLst>
            <pc:docMk/>
            <pc:sldMk cId="1051548655" sldId="281"/>
            <ac:picMk id="8" creationId="{F3886421-88AF-2264-AAEC-A364B34FB345}"/>
          </ac:picMkLst>
        </pc:picChg>
        <pc:picChg chg="add mod">
          <ac:chgData name="Omar Choudhry" userId="7e802f98-9170-4306-b59f-36dfa75ece39" providerId="ADAL" clId="{354B73F7-A07B-CB4E-8488-EF5C9BBF1FE6}" dt="2024-07-06T14:19:37.700" v="413" actId="14100"/>
          <ac:picMkLst>
            <pc:docMk/>
            <pc:sldMk cId="1051548655" sldId="281"/>
            <ac:picMk id="9" creationId="{4158C84B-1C91-7C26-90F3-87C6583B2FF7}"/>
          </ac:picMkLst>
        </pc:picChg>
        <pc:picChg chg="del">
          <ac:chgData name="Omar Choudhry" userId="7e802f98-9170-4306-b59f-36dfa75ece39" providerId="ADAL" clId="{354B73F7-A07B-CB4E-8488-EF5C9BBF1FE6}" dt="2024-07-06T14:00:21.199" v="310" actId="478"/>
          <ac:picMkLst>
            <pc:docMk/>
            <pc:sldMk cId="1051548655" sldId="281"/>
            <ac:picMk id="10" creationId="{59C2FF3F-1E8B-FE32-4286-85B5CFC02DF0}"/>
          </ac:picMkLst>
        </pc:picChg>
        <pc:picChg chg="add mod ord">
          <ac:chgData name="Omar Choudhry" userId="7e802f98-9170-4306-b59f-36dfa75ece39" providerId="ADAL" clId="{354B73F7-A07B-CB4E-8488-EF5C9BBF1FE6}" dt="2024-07-06T14:20:11.411" v="421" actId="1076"/>
          <ac:picMkLst>
            <pc:docMk/>
            <pc:sldMk cId="1051548655" sldId="281"/>
            <ac:picMk id="12" creationId="{1B2123F4-A3B0-A73E-E8D0-E3FA3A03FBE6}"/>
          </ac:picMkLst>
        </pc:picChg>
        <pc:picChg chg="add del mod">
          <ac:chgData name="Omar Choudhry" userId="7e802f98-9170-4306-b59f-36dfa75ece39" providerId="ADAL" clId="{354B73F7-A07B-CB4E-8488-EF5C9BBF1FE6}" dt="2024-07-06T14:09:06.940" v="341" actId="478"/>
          <ac:picMkLst>
            <pc:docMk/>
            <pc:sldMk cId="1051548655" sldId="281"/>
            <ac:picMk id="14" creationId="{75686A23-7ADB-D920-DF04-82F8668EE5E9}"/>
          </ac:picMkLst>
        </pc:picChg>
        <pc:picChg chg="add del mod">
          <ac:chgData name="Omar Choudhry" userId="7e802f98-9170-4306-b59f-36dfa75ece39" providerId="ADAL" clId="{354B73F7-A07B-CB4E-8488-EF5C9BBF1FE6}" dt="2024-07-06T14:16:30.363" v="349" actId="478"/>
          <ac:picMkLst>
            <pc:docMk/>
            <pc:sldMk cId="1051548655" sldId="281"/>
            <ac:picMk id="16" creationId="{0B49F7AD-537F-EFED-B812-5542A589BF64}"/>
          </ac:picMkLst>
        </pc:picChg>
        <pc:picChg chg="add del mod">
          <ac:chgData name="Omar Choudhry" userId="7e802f98-9170-4306-b59f-36dfa75ece39" providerId="ADAL" clId="{354B73F7-A07B-CB4E-8488-EF5C9BBF1FE6}" dt="2024-07-06T14:19:24.552" v="409" actId="478"/>
          <ac:picMkLst>
            <pc:docMk/>
            <pc:sldMk cId="1051548655" sldId="281"/>
            <ac:picMk id="18" creationId="{6BEFE340-15FC-0C40-FBCB-AC42450C69B4}"/>
          </ac:picMkLst>
        </pc:picChg>
        <pc:picChg chg="add del mod">
          <ac:chgData name="Omar Choudhry" userId="7e802f98-9170-4306-b59f-36dfa75ece39" providerId="ADAL" clId="{354B73F7-A07B-CB4E-8488-EF5C9BBF1FE6}" dt="2024-07-06T14:19:24.552" v="409" actId="478"/>
          <ac:picMkLst>
            <pc:docMk/>
            <pc:sldMk cId="1051548655" sldId="281"/>
            <ac:picMk id="20" creationId="{E1D63CE5-941E-F2F4-0622-AE72D3D4DDEE}"/>
          </ac:picMkLst>
        </pc:picChg>
        <pc:picChg chg="add mod">
          <ac:chgData name="Omar Choudhry" userId="7e802f98-9170-4306-b59f-36dfa75ece39" providerId="ADAL" clId="{354B73F7-A07B-CB4E-8488-EF5C9BBF1FE6}" dt="2024-07-06T14:20:11.411" v="421" actId="1076"/>
          <ac:picMkLst>
            <pc:docMk/>
            <pc:sldMk cId="1051548655" sldId="281"/>
            <ac:picMk id="22" creationId="{60CC45BD-8D1E-B89B-0A32-D2B15DF697F2}"/>
          </ac:picMkLst>
        </pc:picChg>
        <pc:picChg chg="add mod">
          <ac:chgData name="Omar Choudhry" userId="7e802f98-9170-4306-b59f-36dfa75ece39" providerId="ADAL" clId="{354B73F7-A07B-CB4E-8488-EF5C9BBF1FE6}" dt="2024-07-06T14:48:08.465" v="1591"/>
          <ac:picMkLst>
            <pc:docMk/>
            <pc:sldMk cId="1051548655" sldId="281"/>
            <ac:picMk id="24" creationId="{A259DB03-1BF2-6F90-A38A-75F9E395CF0C}"/>
          </ac:picMkLst>
        </pc:picChg>
        <pc:picChg chg="del">
          <ac:chgData name="Omar Choudhry" userId="7e802f98-9170-4306-b59f-36dfa75ece39" providerId="ADAL" clId="{354B73F7-A07B-CB4E-8488-EF5C9BBF1FE6}" dt="2024-07-06T14:00:20.803" v="309" actId="478"/>
          <ac:picMkLst>
            <pc:docMk/>
            <pc:sldMk cId="1051548655" sldId="281"/>
            <ac:picMk id="9218" creationId="{B7642653-2D07-46B2-F607-EDBF35AB83C1}"/>
          </ac:picMkLst>
        </pc:picChg>
      </pc:sldChg>
      <pc:sldChg chg="addSp delSp modSp add mod ord modTransition modAnim modNotesTx">
        <pc:chgData name="Omar Choudhry" userId="7e802f98-9170-4306-b59f-36dfa75ece39" providerId="ADAL" clId="{354B73F7-A07B-CB4E-8488-EF5C9BBF1FE6}" dt="2024-07-06T14:48:08.465" v="1591"/>
        <pc:sldMkLst>
          <pc:docMk/>
          <pc:sldMk cId="3676941111" sldId="282"/>
        </pc:sldMkLst>
        <pc:picChg chg="add mod">
          <ac:chgData name="Omar Choudhry" userId="7e802f98-9170-4306-b59f-36dfa75ece39" providerId="ADAL" clId="{354B73F7-A07B-CB4E-8488-EF5C9BBF1FE6}" dt="2024-07-06T14:22:33.450" v="459" actId="1076"/>
          <ac:picMkLst>
            <pc:docMk/>
            <pc:sldMk cId="3676941111" sldId="282"/>
            <ac:picMk id="5" creationId="{D20E7B1D-B571-CA57-B317-3A38C1C6BC3E}"/>
          </ac:picMkLst>
        </pc:picChg>
        <pc:picChg chg="add mod">
          <ac:chgData name="Omar Choudhry" userId="7e802f98-9170-4306-b59f-36dfa75ece39" providerId="ADAL" clId="{354B73F7-A07B-CB4E-8488-EF5C9BBF1FE6}" dt="2024-07-06T14:22:33.450" v="459" actId="1076"/>
          <ac:picMkLst>
            <pc:docMk/>
            <pc:sldMk cId="3676941111" sldId="282"/>
            <ac:picMk id="7" creationId="{D64E0342-0ADC-DB8B-E624-CD1E02458BF5}"/>
          </ac:picMkLst>
        </pc:picChg>
        <pc:picChg chg="del">
          <ac:chgData name="Omar Choudhry" userId="7e802f98-9170-4306-b59f-36dfa75ece39" providerId="ADAL" clId="{354B73F7-A07B-CB4E-8488-EF5C9BBF1FE6}" dt="2024-07-06T14:20:16.799" v="422" actId="478"/>
          <ac:picMkLst>
            <pc:docMk/>
            <pc:sldMk cId="3676941111" sldId="282"/>
            <ac:picMk id="9" creationId="{4158C84B-1C91-7C26-90F3-87C6583B2FF7}"/>
          </ac:picMkLst>
        </pc:picChg>
        <pc:picChg chg="add mod">
          <ac:chgData name="Omar Choudhry" userId="7e802f98-9170-4306-b59f-36dfa75ece39" providerId="ADAL" clId="{354B73F7-A07B-CB4E-8488-EF5C9BBF1FE6}" dt="2024-07-06T14:48:08.465" v="1591"/>
          <ac:picMkLst>
            <pc:docMk/>
            <pc:sldMk cId="3676941111" sldId="282"/>
            <ac:picMk id="10" creationId="{EE915C3C-1847-E8FD-C92F-183FE634774C}"/>
          </ac:picMkLst>
        </pc:picChg>
        <pc:picChg chg="del">
          <ac:chgData name="Omar Choudhry" userId="7e802f98-9170-4306-b59f-36dfa75ece39" providerId="ADAL" clId="{354B73F7-A07B-CB4E-8488-EF5C9BBF1FE6}" dt="2024-07-06T14:20:16.799" v="422" actId="478"/>
          <ac:picMkLst>
            <pc:docMk/>
            <pc:sldMk cId="3676941111" sldId="282"/>
            <ac:picMk id="12" creationId="{1B2123F4-A3B0-A73E-E8D0-E3FA3A03FBE6}"/>
          </ac:picMkLst>
        </pc:picChg>
        <pc:picChg chg="mod">
          <ac:chgData name="Omar Choudhry" userId="7e802f98-9170-4306-b59f-36dfa75ece39" providerId="ADAL" clId="{354B73F7-A07B-CB4E-8488-EF5C9BBF1FE6}" dt="2024-07-06T14:22:14.239" v="452" actId="1076"/>
          <ac:picMkLst>
            <pc:docMk/>
            <pc:sldMk cId="3676941111" sldId="282"/>
            <ac:picMk id="18" creationId="{6BEFE340-15FC-0C40-FBCB-AC42450C69B4}"/>
          </ac:picMkLst>
        </pc:picChg>
        <pc:picChg chg="mod">
          <ac:chgData name="Omar Choudhry" userId="7e802f98-9170-4306-b59f-36dfa75ece39" providerId="ADAL" clId="{354B73F7-A07B-CB4E-8488-EF5C9BBF1FE6}" dt="2024-07-06T14:22:33.450" v="459" actId="1076"/>
          <ac:picMkLst>
            <pc:docMk/>
            <pc:sldMk cId="3676941111" sldId="282"/>
            <ac:picMk id="20" creationId="{E1D63CE5-941E-F2F4-0622-AE72D3D4DDEE}"/>
          </ac:picMkLst>
        </pc:picChg>
      </pc:sldChg>
    </pc:docChg>
  </pc:docChgLst>
  <pc:docChgLst>
    <pc:chgData name="Omar Choudhry" userId="S::scsoc@leeds.ac.uk::7e802f98-9170-4306-b59f-36dfa75ece39" providerId="AD" clId="Web-{450EDD47-5150-E9FA-4FCB-961D19F35DAF}"/>
    <pc:docChg chg="modSld sldOrd">
      <pc:chgData name="Omar Choudhry" userId="S::scsoc@leeds.ac.uk::7e802f98-9170-4306-b59f-36dfa75ece39" providerId="AD" clId="Web-{450EDD47-5150-E9FA-4FCB-961D19F35DAF}" dt="2024-07-13T09:14:59.719" v="101"/>
      <pc:docMkLst>
        <pc:docMk/>
      </pc:docMkLst>
      <pc:sldChg chg="modNotes">
        <pc:chgData name="Omar Choudhry" userId="S::scsoc@leeds.ac.uk::7e802f98-9170-4306-b59f-36dfa75ece39" providerId="AD" clId="Web-{450EDD47-5150-E9FA-4FCB-961D19F35DAF}" dt="2024-07-13T09:13:53.748" v="95"/>
        <pc:sldMkLst>
          <pc:docMk/>
          <pc:sldMk cId="231440125" sldId="256"/>
        </pc:sldMkLst>
      </pc:sldChg>
      <pc:sldChg chg="modNotes">
        <pc:chgData name="Omar Choudhry" userId="S::scsoc@leeds.ac.uk::7e802f98-9170-4306-b59f-36dfa75ece39" providerId="AD" clId="Web-{450EDD47-5150-E9FA-4FCB-961D19F35DAF}" dt="2024-07-13T07:41:55.726" v="20"/>
        <pc:sldMkLst>
          <pc:docMk/>
          <pc:sldMk cId="3318294528" sldId="257"/>
        </pc:sldMkLst>
      </pc:sldChg>
      <pc:sldChg chg="ord modNotes">
        <pc:chgData name="Omar Choudhry" userId="S::scsoc@leeds.ac.uk::7e802f98-9170-4306-b59f-36dfa75ece39" providerId="AD" clId="Web-{450EDD47-5150-E9FA-4FCB-961D19F35DAF}" dt="2024-07-13T09:14:59.719" v="101"/>
        <pc:sldMkLst>
          <pc:docMk/>
          <pc:sldMk cId="3991996248" sldId="258"/>
        </pc:sldMkLst>
      </pc:sldChg>
      <pc:sldChg chg="modNotes">
        <pc:chgData name="Omar Choudhry" userId="S::scsoc@leeds.ac.uk::7e802f98-9170-4306-b59f-36dfa75ece39" providerId="AD" clId="Web-{450EDD47-5150-E9FA-4FCB-961D19F35DAF}" dt="2024-07-13T08:58:29.520" v="74"/>
        <pc:sldMkLst>
          <pc:docMk/>
          <pc:sldMk cId="3242664713" sldId="259"/>
        </pc:sldMkLst>
      </pc:sldChg>
      <pc:sldChg chg="modNotes">
        <pc:chgData name="Omar Choudhry" userId="S::scsoc@leeds.ac.uk::7e802f98-9170-4306-b59f-36dfa75ece39" providerId="AD" clId="Web-{450EDD47-5150-E9FA-4FCB-961D19F35DAF}" dt="2024-07-13T07:45:37.530" v="47"/>
        <pc:sldMkLst>
          <pc:docMk/>
          <pc:sldMk cId="3504228915" sldId="260"/>
        </pc:sldMkLst>
      </pc:sldChg>
      <pc:sldChg chg="modNotes">
        <pc:chgData name="Omar Choudhry" userId="S::scsoc@leeds.ac.uk::7e802f98-9170-4306-b59f-36dfa75ece39" providerId="AD" clId="Web-{450EDD47-5150-E9FA-4FCB-961D19F35DAF}" dt="2024-07-13T07:47:04.345" v="51"/>
        <pc:sldMkLst>
          <pc:docMk/>
          <pc:sldMk cId="3679867617" sldId="261"/>
        </pc:sldMkLst>
      </pc:sldChg>
      <pc:sldChg chg="modNotes">
        <pc:chgData name="Omar Choudhry" userId="S::scsoc@leeds.ac.uk::7e802f98-9170-4306-b59f-36dfa75ece39" providerId="AD" clId="Web-{450EDD47-5150-E9FA-4FCB-961D19F35DAF}" dt="2024-07-13T09:00:52.526" v="90"/>
        <pc:sldMkLst>
          <pc:docMk/>
          <pc:sldMk cId="2275436454" sldId="262"/>
        </pc:sldMkLst>
      </pc:sldChg>
      <pc:sldChg chg="modNotes">
        <pc:chgData name="Omar Choudhry" userId="S::scsoc@leeds.ac.uk::7e802f98-9170-4306-b59f-36dfa75ece39" providerId="AD" clId="Web-{450EDD47-5150-E9FA-4FCB-961D19F35DAF}" dt="2024-07-13T09:01:31.871" v="92"/>
        <pc:sldMkLst>
          <pc:docMk/>
          <pc:sldMk cId="3276362928" sldId="263"/>
        </pc:sldMkLst>
      </pc:sldChg>
      <pc:sldChg chg="modNotes">
        <pc:chgData name="Omar Choudhry" userId="S::scsoc@leeds.ac.uk::7e802f98-9170-4306-b59f-36dfa75ece39" providerId="AD" clId="Web-{450EDD47-5150-E9FA-4FCB-961D19F35DAF}" dt="2024-07-13T08:59:43.539" v="84"/>
        <pc:sldMkLst>
          <pc:docMk/>
          <pc:sldMk cId="96598148" sldId="266"/>
        </pc:sldMkLst>
      </pc:sldChg>
      <pc:sldChg chg="modNotes">
        <pc:chgData name="Omar Choudhry" userId="S::scsoc@leeds.ac.uk::7e802f98-9170-4306-b59f-36dfa75ece39" providerId="AD" clId="Web-{450EDD47-5150-E9FA-4FCB-961D19F35DAF}" dt="2024-07-13T07:42:31.555" v="34"/>
        <pc:sldMkLst>
          <pc:docMk/>
          <pc:sldMk cId="3179179269" sldId="272"/>
        </pc:sldMkLst>
      </pc:sldChg>
      <pc:sldChg chg="modNotes">
        <pc:chgData name="Omar Choudhry" userId="S::scsoc@leeds.ac.uk::7e802f98-9170-4306-b59f-36dfa75ece39" providerId="AD" clId="Web-{450EDD47-5150-E9FA-4FCB-961D19F35DAF}" dt="2024-07-13T09:14:52.875" v="99"/>
        <pc:sldMkLst>
          <pc:docMk/>
          <pc:sldMk cId="1567443068" sldId="273"/>
        </pc:sldMkLst>
      </pc:sldChg>
      <pc:sldChg chg="modNotes">
        <pc:chgData name="Omar Choudhry" userId="S::scsoc@leeds.ac.uk::7e802f98-9170-4306-b59f-36dfa75ece39" providerId="AD" clId="Web-{450EDD47-5150-E9FA-4FCB-961D19F35DAF}" dt="2024-07-13T08:59:53.961" v="87"/>
        <pc:sldMkLst>
          <pc:docMk/>
          <pc:sldMk cId="275821513" sldId="280"/>
        </pc:sldMkLst>
      </pc:sldChg>
      <pc:sldChg chg="modNotes">
        <pc:chgData name="Omar Choudhry" userId="S::scsoc@leeds.ac.uk::7e802f98-9170-4306-b59f-36dfa75ece39" providerId="AD" clId="Web-{450EDD47-5150-E9FA-4FCB-961D19F35DAF}" dt="2024-07-13T07:44:29.356" v="44"/>
        <pc:sldMkLst>
          <pc:docMk/>
          <pc:sldMk cId="1051548655" sldId="281"/>
        </pc:sldMkLst>
      </pc:sldChg>
      <pc:sldChg chg="modNotes">
        <pc:chgData name="Omar Choudhry" userId="S::scsoc@leeds.ac.uk::7e802f98-9170-4306-b59f-36dfa75ece39" providerId="AD" clId="Web-{450EDD47-5150-E9FA-4FCB-961D19F35DAF}" dt="2024-07-13T08:56:43.525" v="70"/>
        <pc:sldMkLst>
          <pc:docMk/>
          <pc:sldMk cId="3676941111" sldId="2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a:solidFill>
                  <a:srgbClr val="000000"/>
                </a:solidFill>
                <a:effectLst/>
                <a:latin typeface="Geeza Pro" panose="02000400000000000000" pitchFamily="2" charset="-78"/>
                <a:cs typeface="Geeza Pro"/>
              </a:rPr>
              <a:t>السلام</a:t>
            </a:r>
            <a:r>
              <a:rPr lang="ar-SA">
                <a:solidFill>
                  <a:srgbClr val="000000"/>
                </a:solidFill>
                <a:effectLst/>
                <a:latin typeface=".SF NS"/>
                <a:cs typeface="Geeza Pro" panose="02000400000000000000" pitchFamily="2" charset="-78"/>
              </a:rPr>
              <a:t> </a:t>
            </a:r>
            <a:r>
              <a:rPr lang="ar-SA">
                <a:solidFill>
                  <a:srgbClr val="000000"/>
                </a:solidFill>
                <a:effectLst/>
                <a:latin typeface="Geeza Pro" panose="02000400000000000000" pitchFamily="2" charset="-78"/>
                <a:cs typeface="Geeza Pro"/>
              </a:rPr>
              <a:t>عليكم</a:t>
            </a:r>
            <a:r>
              <a:rPr lang="ar-SA">
                <a:solidFill>
                  <a:srgbClr val="000000"/>
                </a:solidFill>
                <a:effectLst/>
                <a:latin typeface=".SF NS"/>
                <a:cs typeface="Geeza Pro" panose="02000400000000000000" pitchFamily="2" charset="-78"/>
              </a:rPr>
              <a:t> </a:t>
            </a:r>
            <a:r>
              <a:rPr lang="ar-SA">
                <a:solidFill>
                  <a:srgbClr val="000000"/>
                </a:solidFill>
                <a:effectLst/>
                <a:latin typeface="Geeza Pro" panose="02000400000000000000" pitchFamily="2" charset="-78"/>
                <a:cs typeface="Geeza Pro"/>
              </a:rPr>
              <a:t>ورحمة</a:t>
            </a:r>
            <a:r>
              <a:rPr lang="ar-SA">
                <a:solidFill>
                  <a:srgbClr val="000000"/>
                </a:solidFill>
                <a:effectLst/>
                <a:latin typeface=".SF NS"/>
                <a:cs typeface="Geeza Pro" panose="02000400000000000000" pitchFamily="2" charset="-78"/>
              </a:rPr>
              <a:t> </a:t>
            </a:r>
            <a:r>
              <a:rPr lang="ar-SA">
                <a:solidFill>
                  <a:srgbClr val="000000"/>
                </a:solidFill>
                <a:effectLst/>
                <a:latin typeface="Geeza Pro" panose="02000400000000000000" pitchFamily="2" charset="-78"/>
                <a:cs typeface="Geeza Pro"/>
              </a:rPr>
              <a:t>الله</a:t>
            </a:r>
            <a:r>
              <a:rPr lang="ar-SA">
                <a:solidFill>
                  <a:srgbClr val="000000"/>
                </a:solidFill>
                <a:effectLst/>
                <a:latin typeface=".SF NS"/>
                <a:cs typeface="Geeza Pro" panose="02000400000000000000" pitchFamily="2" charset="-78"/>
              </a:rPr>
              <a:t> </a:t>
            </a:r>
            <a:r>
              <a:rPr lang="ar-SA">
                <a:solidFill>
                  <a:srgbClr val="000000"/>
                </a:solidFill>
                <a:effectLst/>
                <a:latin typeface="Geeza Pro" panose="02000400000000000000" pitchFamily="2" charset="-78"/>
                <a:cs typeface="Geeza Pro"/>
              </a:rPr>
              <a:t>وبركاته</a:t>
            </a:r>
          </a:p>
          <a:p>
            <a:pPr>
              <a:defRPr/>
            </a:pPr>
            <a:endParaRPr lang="ar-SA">
              <a:solidFill>
                <a:srgbClr val="000000"/>
              </a:solidFill>
              <a:latin typeface="Aptos"/>
              <a:cs typeface="Geeza Pro"/>
            </a:endParaRPr>
          </a:p>
          <a:p>
            <a:pPr>
              <a:defRPr/>
            </a:pPr>
            <a:r>
              <a:rPr lang="en-GB">
                <a:solidFill>
                  <a:srgbClr val="E0DDD9"/>
                </a:solidFill>
                <a:highlight>
                  <a:srgbClr val="181A1B"/>
                </a:highlight>
                <a:latin typeface="Aptos"/>
              </a:rPr>
              <a:t>For those of you that do not know me, I am Omar and I am the Cybersecurity and Cryptography Tutor but my PhD research is within AI and Medicine based at the University of Leeds. </a:t>
            </a:r>
            <a:endParaRPr lang="en-GB" b="0" i="0">
              <a:solidFill>
                <a:srgbClr val="E0DDD9"/>
              </a:solidFill>
              <a:effectLst/>
              <a:highlight>
                <a:srgbClr val="181A1B"/>
              </a:highlight>
              <a:latin typeface="Aptos" panose="020B0004020202020204" pitchFamily="34" charset="0"/>
            </a:endParaRPr>
          </a:p>
          <a:p>
            <a:endParaRPr lang="en-GB">
              <a:solidFill>
                <a:srgbClr val="E0DDD9"/>
              </a:solidFill>
              <a:highlight>
                <a:srgbClr val="181A1B"/>
              </a:highlight>
              <a:latin typeface="Aptos"/>
            </a:endParaRPr>
          </a:p>
          <a:p>
            <a:r>
              <a:rPr lang="en-GB" b="0" i="0">
                <a:solidFill>
                  <a:srgbClr val="E0DDD9"/>
                </a:solidFill>
                <a:effectLst/>
                <a:highlight>
                  <a:srgbClr val="181A1B"/>
                </a:highlight>
                <a:latin typeface="Aptos"/>
              </a:rPr>
              <a:t>To conclude the </a:t>
            </a:r>
            <a:r>
              <a:rPr lang="en-GB" err="1">
                <a:solidFill>
                  <a:srgbClr val="E0DDD9"/>
                </a:solidFill>
                <a:highlight>
                  <a:srgbClr val="181A1B"/>
                </a:highlight>
                <a:latin typeface="Aptos"/>
              </a:rPr>
              <a:t>Oxmedica-Mawhiba</a:t>
            </a:r>
            <a:r>
              <a:rPr lang="en-GB">
                <a:solidFill>
                  <a:srgbClr val="E0DDD9"/>
                </a:solidFill>
                <a:highlight>
                  <a:srgbClr val="181A1B"/>
                </a:highlight>
                <a:latin typeface="Aptos"/>
              </a:rPr>
              <a:t> Tech Summit 2024</a:t>
            </a:r>
            <a:r>
              <a:rPr lang="en-GB" b="0" i="0">
                <a:solidFill>
                  <a:srgbClr val="E0DDD9"/>
                </a:solidFill>
                <a:effectLst/>
                <a:highlight>
                  <a:srgbClr val="181A1B"/>
                </a:highlight>
                <a:latin typeface="Aptos"/>
              </a:rPr>
              <a:t>, I would like to discuss a pressing issue in this digital era – ‘A New Age Of Fabrication.’</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endParaRPr lang="en-GB" b="0" i="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a:solidFill>
                  <a:srgbClr val="000000"/>
                </a:solidFill>
                <a:effectLst/>
                <a:latin typeface="Aptos"/>
                <a:cs typeface="Geeza Pro" panose="02000400000000000000" pitchFamily="2" charset="-78"/>
              </a:rPr>
              <a:t>إن شاء الله </a:t>
            </a:r>
            <a:r>
              <a:rPr lang="en-GB">
                <a:solidFill>
                  <a:srgbClr val="000000"/>
                </a:solidFill>
                <a:effectLst/>
                <a:latin typeface="Aptos"/>
                <a:cs typeface="Geeza Pro" panose="02000400000000000000" pitchFamily="2" charset="-78"/>
              </a:rPr>
              <a:t> </a:t>
            </a:r>
            <a:r>
              <a:rPr lang="en-GB" b="0" i="0">
                <a:solidFill>
                  <a:srgbClr val="E0DDD9"/>
                </a:solidFill>
                <a:effectLst/>
                <a:highlight>
                  <a:srgbClr val="181A1B"/>
                </a:highlight>
                <a:latin typeface="Aptos"/>
              </a:rPr>
              <a:t>We'll explore how AI is reshaping our reality.</a:t>
            </a:r>
            <a:endParaRPr lang="en-US">
              <a:latin typeface="Aptos"/>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However, their use has expanded to professional theft</a:t>
            </a:r>
            <a:r>
              <a:rPr lang="en-GB">
                <a:solidFill>
                  <a:srgbClr val="E0DDD9"/>
                </a:solidFill>
                <a:highlight>
                  <a:srgbClr val="181A1B"/>
                </a:highlight>
                <a:latin typeface="Aptos"/>
              </a:rPr>
              <a:t> and</a:t>
            </a:r>
            <a:r>
              <a:rPr lang="en-GB" b="0" i="0">
                <a:solidFill>
                  <a:srgbClr val="E0DDD9"/>
                </a:solidFill>
                <a:effectLst/>
                <a:highlight>
                  <a:srgbClr val="181A1B"/>
                </a:highlight>
                <a:latin typeface="Aptos"/>
              </a:rPr>
              <a:t> social engineering.</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10</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a:latin typeface="Aptos"/>
                <a:ea typeface="Aptos" panose="020B0004020202020204" pitchFamily="34" charset="0"/>
                <a:cs typeface="Arial" panose="020B0604020202020204" pitchFamily="34" charset="0"/>
              </a:rPr>
              <a:t>Here we see a deepfake of the famous actor Tom Cruise. </a:t>
            </a:r>
            <a:endParaRPr lang="en-GB" sz="1800" kern="100"/>
          </a:p>
          <a:p>
            <a:pPr>
              <a:lnSpc>
                <a:spcPct val="107000"/>
              </a:lnSpc>
              <a:spcAft>
                <a:spcPts val="800"/>
              </a:spcAft>
            </a:pPr>
            <a:endParaRPr lang="en-GB" sz="1800" kern="100">
              <a:latin typeface="Aptos" panose="020B0004020202020204" pitchFamily="34" charset="0"/>
              <a:cs typeface="Arial" panose="020B0604020202020204" pitchFamily="34" charset="0"/>
            </a:endParaRPr>
          </a:p>
          <a:p>
            <a:pPr>
              <a:lnSpc>
                <a:spcPct val="107000"/>
              </a:lnSpc>
              <a:spcAft>
                <a:spcPts val="800"/>
              </a:spcAft>
            </a:pPr>
            <a:r>
              <a:rPr lang="en-GB" sz="1800" kern="100">
                <a:effectLst/>
                <a:latin typeface="Aptos"/>
                <a:ea typeface="Aptos" panose="020B0004020202020204" pitchFamily="34" charset="0"/>
                <a:cs typeface="Arial" panose="020B0604020202020204" pitchFamily="34" charset="0"/>
              </a:rPr>
              <a:t>We saw examples of Presidents Trump and Biden earlier.</a:t>
            </a:r>
            <a:r>
              <a:rPr lang="en-GB" sz="1800" kern="100">
                <a:latin typeface="Aptos"/>
                <a:ea typeface="Aptos" panose="020B0004020202020204" pitchFamily="34" charset="0"/>
                <a:cs typeface="Arial" panose="020B0604020202020204" pitchFamily="34" charset="0"/>
              </a:rPr>
              <a:t> </a:t>
            </a: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GB" sz="1800" kern="10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a:latin typeface="Aptos"/>
                <a:ea typeface="Aptos" panose="020B0004020202020204" pitchFamily="34" charset="0"/>
                <a:cs typeface="Arial" panose="020B0604020202020204" pitchFamily="34" charset="0"/>
              </a:rPr>
              <a:t>Deepfakes do not apply just to images. </a:t>
            </a:r>
          </a:p>
          <a:p>
            <a:pPr>
              <a:lnSpc>
                <a:spcPct val="107000"/>
              </a:lnSpc>
              <a:spcAft>
                <a:spcPts val="800"/>
              </a:spcAft>
            </a:pPr>
            <a:endParaRPr lang="en-GB" sz="1800" kern="100">
              <a:latin typeface="Aptos"/>
              <a:ea typeface="Aptos" panose="020B0004020202020204" pitchFamily="34" charset="0"/>
              <a:cs typeface="Arial" panose="020B0604020202020204" pitchFamily="34" charset="0"/>
            </a:endParaRPr>
          </a:p>
          <a:p>
            <a:pPr>
              <a:lnSpc>
                <a:spcPct val="107000"/>
              </a:lnSpc>
              <a:spcAft>
                <a:spcPts val="800"/>
              </a:spcAft>
            </a:pPr>
            <a:r>
              <a:rPr lang="en-GB" sz="1800" kern="100">
                <a:effectLst/>
                <a:latin typeface="Aptos"/>
                <a:ea typeface="Aptos" panose="020B0004020202020204" pitchFamily="34" charset="0"/>
                <a:cs typeface="Arial" panose="020B0604020202020204" pitchFamily="34" charset="0"/>
              </a:rPr>
              <a:t>They also apply to audios through AI voice cloning.</a:t>
            </a:r>
            <a:endParaRPr lang="en-GB"/>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4246641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GB" kern="10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213138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ptos" panose="020B0004020202020204" pitchFamily="34" charset="0"/>
              </a:rPr>
              <a:t>Now let’s take a brief look at some of the technology behind this.</a:t>
            </a:r>
          </a:p>
          <a:p>
            <a:endParaRPr lang="en-US">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a:solidFill>
                  <a:srgbClr val="E0DDD9"/>
                </a:solidFill>
                <a:effectLst/>
                <a:highlight>
                  <a:srgbClr val="181A1B"/>
                </a:highlight>
                <a:latin typeface="Aptos" panose="020B0004020202020204" pitchFamily="34" charset="0"/>
              </a:rPr>
              <a:t>and from manipulating public figures to spreading misinformation. </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AI tools are being developed to detect deepfakes, </a:t>
            </a:r>
          </a:p>
          <a:p>
            <a:pPr algn="l"/>
            <a:r>
              <a:rPr lang="en-GB" b="0" i="0">
                <a:solidFill>
                  <a:srgbClr val="E0DDD9"/>
                </a:solidFill>
                <a:effectLst/>
                <a:highlight>
                  <a:srgbClr val="181A1B"/>
                </a:highlight>
                <a:latin typeface="Aptos" panose="020B0004020202020204" pitchFamily="34" charset="0"/>
              </a:rPr>
              <a:t>but the technology is evolving rapidly, making it a constant battle.</a:t>
            </a:r>
          </a:p>
          <a:p>
            <a:endParaRPr lang="en-US">
              <a:latin typeface="Aptos" panose="020B0004020202020204" pitchFamily="34" charset="0"/>
            </a:endParaRPr>
          </a:p>
          <a:p>
            <a:r>
              <a:rPr lang="en-US">
                <a:latin typeface="Aptos" panose="020B0004020202020204" pitchFamily="34" charset="0"/>
              </a:rPr>
              <a:t>What you are seeing here is a brief overview of how a GAN works.</a:t>
            </a:r>
          </a:p>
          <a:p>
            <a:endParaRPr lang="en-US">
              <a:latin typeface="Aptos" panose="020B0004020202020204" pitchFamily="34" charset="0"/>
            </a:endParaRPr>
          </a:p>
          <a:p>
            <a:r>
              <a:rPr lang="en-US">
                <a:latin typeface="Aptos" panose="020B0004020202020204" pitchFamily="34" charset="0"/>
              </a:rPr>
              <a:t>We have a training set, </a:t>
            </a:r>
          </a:p>
          <a:p>
            <a:r>
              <a:rPr lang="en-US">
                <a:latin typeface="Aptos"/>
              </a:rPr>
              <a:t>which is basically just a bunch of real images </a:t>
            </a:r>
            <a:endParaRPr lang="en-US">
              <a:latin typeface="Aptos" panose="020B0004020202020204" pitchFamily="34" charset="0"/>
            </a:endParaRPr>
          </a:p>
          <a:p>
            <a:r>
              <a:rPr lang="en-US">
                <a:latin typeface="Aptos"/>
              </a:rPr>
              <a:t>Then we have some noise (just randomness in an image).</a:t>
            </a:r>
          </a:p>
          <a:p>
            <a:endParaRPr lang="en-US">
              <a:latin typeface="Aptos" panose="020B0004020202020204" pitchFamily="34" charset="0"/>
            </a:endParaRPr>
          </a:p>
          <a:p>
            <a:r>
              <a:rPr lang="en-US">
                <a:latin typeface="Aptos" panose="020B0004020202020204" pitchFamily="34" charset="0"/>
              </a:rPr>
              <a:t>A GAN is an adversarial network – meaning it involves two components which battle against each other.</a:t>
            </a:r>
          </a:p>
          <a:p>
            <a:endParaRPr lang="en-US">
              <a:latin typeface="Aptos" panose="020B0004020202020204" pitchFamily="34" charset="0"/>
            </a:endParaRPr>
          </a:p>
          <a:p>
            <a:r>
              <a:rPr lang="en-US">
                <a:latin typeface="Aptos"/>
              </a:rPr>
              <a:t>The generator attempts to take this noise, and make realistic images. </a:t>
            </a:r>
            <a:endParaRPr lang="en-US">
              <a:latin typeface="Aptos" panose="020B0004020202020204" pitchFamily="34" charset="0"/>
            </a:endParaRPr>
          </a:p>
          <a:p>
            <a:endParaRPr lang="en-US">
              <a:latin typeface="Aptos" panose="020B0004020202020204" pitchFamily="34" charset="0"/>
            </a:endParaRPr>
          </a:p>
          <a:p>
            <a:r>
              <a:rPr lang="en-US">
                <a:latin typeface="Aptos"/>
              </a:rPr>
              <a:t>The discriminator tries to determine whether or not the image its given is real or fake.</a:t>
            </a:r>
          </a:p>
          <a:p>
            <a:endParaRPr lang="en-US">
              <a:latin typeface="Aptos" panose="020B0004020202020204" pitchFamily="34" charset="0"/>
            </a:endParaRPr>
          </a:p>
          <a:p>
            <a:r>
              <a:rPr lang="en-US">
                <a:latin typeface="Aptos" panose="020B0004020202020204" pitchFamily="34" charset="0"/>
              </a:rPr>
              <a:t>Over time, the discriminator gets better at choosing between real and fake images.</a:t>
            </a:r>
          </a:p>
          <a:p>
            <a:r>
              <a:rPr lang="en-US">
                <a:latin typeface="Aptos" panose="020B0004020202020204" pitchFamily="34" charset="0"/>
              </a:rPr>
              <a:t>This information is given to the generator which gets better at producing more and more realistic images.</a:t>
            </a:r>
          </a:p>
          <a:p>
            <a:endParaRPr lang="en-US">
              <a:latin typeface="Aptos" panose="020B0004020202020204" pitchFamily="34" charset="0"/>
            </a:endParaRPr>
          </a:p>
          <a:p>
            <a:r>
              <a:rPr lang="en-US">
                <a:latin typeface="Aptos" panose="020B0004020202020204" pitchFamily="34" charset="0"/>
              </a:rPr>
              <a:t>This feedback loop constantly improves both of these models, </a:t>
            </a:r>
          </a:p>
          <a:p>
            <a:r>
              <a:rPr lang="en-US">
                <a:latin typeface="Aptos" panose="020B0004020202020204" pitchFamily="34" charset="0"/>
              </a:rPr>
              <a:t>and thus we end up with a model that can be used to create fake images.</a:t>
            </a:r>
          </a:p>
          <a:p>
            <a:endParaRPr lang="en-US">
              <a:latin typeface="Aptos" panose="020B0004020202020204" pitchFamily="34" charset="0"/>
            </a:endParaRPr>
          </a:p>
          <a:p>
            <a:r>
              <a:rPr lang="en-US">
                <a:latin typeface="Aptos" panose="020B0004020202020204" pitchFamily="34" charset="0"/>
              </a:rPr>
              <a:t>With a little bit of tuning and expertise, we can start to produce all sorts of fake images, videos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0DDD9"/>
                </a:solidFill>
                <a:effectLst/>
                <a:highlight>
                  <a:srgbClr val="181A1B"/>
                </a:highlight>
                <a:latin typeface="Aptos"/>
              </a:rPr>
              <a:t>Finally, let’s talk </a:t>
            </a:r>
            <a:r>
              <a:rPr lang="en-GB">
                <a:solidFill>
                  <a:srgbClr val="E0DDD9"/>
                </a:solidFill>
                <a:highlight>
                  <a:srgbClr val="181A1B"/>
                </a:highlight>
                <a:latin typeface="Aptos"/>
              </a:rPr>
              <a:t>about </a:t>
            </a:r>
            <a:r>
              <a:rPr lang="en-GB" b="0" i="0">
                <a:solidFill>
                  <a:srgbClr val="E0DDD9"/>
                </a:solidFill>
                <a:effectLst/>
                <a:highlight>
                  <a:srgbClr val="181A1B"/>
                </a:highlight>
                <a:latin typeface="Aptos"/>
              </a:rPr>
              <a:t>Social Media and online platform Echo Chambers.</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AI-driven algorithms on social media platforms curate personalised content, reinforcing users' existing beliefs.</a:t>
            </a:r>
            <a:r>
              <a:rPr lang="en-GB">
                <a:solidFill>
                  <a:srgbClr val="E0DDD9"/>
                </a:solidFill>
                <a:highlight>
                  <a:srgbClr val="181A1B"/>
                </a:highlight>
                <a:latin typeface="Aptos"/>
              </a:rPr>
              <a:t> </a:t>
            </a:r>
          </a:p>
          <a:p>
            <a:pPr algn="l"/>
            <a:r>
              <a:rPr lang="en-GB" b="0" i="0">
                <a:solidFill>
                  <a:srgbClr val="E0DDD9"/>
                </a:solidFill>
                <a:effectLst/>
                <a:highlight>
                  <a:srgbClr val="181A1B"/>
                </a:highlight>
                <a:latin typeface="Aptos"/>
              </a:rPr>
              <a:t>This can lead to polarisation, as people are less exposed to diverse viewpoints.</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What ends up happening is most people do not post anything.</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It is the extreme minority which do.</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a:rPr>
              <a:t>And this minority are at such extremes of all spectrums</a:t>
            </a:r>
          </a:p>
          <a:p>
            <a:pPr algn="l"/>
            <a:r>
              <a:rPr lang="en-GB" b="0" i="0">
                <a:solidFill>
                  <a:srgbClr val="E0DDD9"/>
                </a:solidFill>
                <a:effectLst/>
                <a:highlight>
                  <a:srgbClr val="181A1B"/>
                </a:highlight>
                <a:latin typeface="Aptos"/>
              </a:rPr>
              <a:t>That is what you and I, think the world is like.</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0DDD9"/>
                </a:solidFill>
                <a:effectLst/>
                <a:highlight>
                  <a:srgbClr val="181A1B"/>
                </a:highlight>
                <a:latin typeface="ui-sans-serif"/>
              </a:rPr>
              <a:t>These algorithms prioritise engagement, showing users content that keeps them on the platform longer.</a:t>
            </a:r>
            <a:r>
              <a:rPr lang="en-GB">
                <a:solidFill>
                  <a:srgbClr val="E0DDD9"/>
                </a:solidFill>
                <a:highlight>
                  <a:srgbClr val="181A1B"/>
                </a:highlight>
                <a:latin typeface="ui-sans-serif"/>
              </a:rPr>
              <a:t> </a:t>
            </a:r>
            <a:endParaRPr lang="en-GB" b="0" i="0">
              <a:solidFill>
                <a:srgbClr val="E0DDD9"/>
              </a:solidFill>
              <a:effectLst/>
              <a:highlight>
                <a:srgbClr val="181A1B"/>
              </a:highlight>
              <a:latin typeface="ui-sans-serif"/>
            </a:endParaRPr>
          </a:p>
          <a:p>
            <a:pPr algn="l"/>
            <a:endParaRPr lang="en-GB" b="0" i="0">
              <a:solidFill>
                <a:srgbClr val="E0DDD9"/>
              </a:solidFill>
              <a:effectLst/>
              <a:highlight>
                <a:srgbClr val="181A1B"/>
              </a:highlight>
              <a:latin typeface="ui-sans-serif"/>
            </a:endParaRPr>
          </a:p>
          <a:p>
            <a:pPr algn="l"/>
            <a:r>
              <a:rPr lang="en-GB" b="0" i="0">
                <a:solidFill>
                  <a:srgbClr val="E0DDD9"/>
                </a:solidFill>
                <a:effectLst/>
                <a:highlight>
                  <a:srgbClr val="181A1B"/>
                </a:highlight>
                <a:latin typeface="ui-sans-serif"/>
              </a:rPr>
              <a:t>This often means more sensational, polarising content.</a:t>
            </a:r>
          </a:p>
          <a:p>
            <a:pPr algn="l"/>
            <a:endParaRPr lang="en-GB" b="0" i="0">
              <a:solidFill>
                <a:srgbClr val="E0DDD9"/>
              </a:solidFill>
              <a:effectLst/>
              <a:highlight>
                <a:srgbClr val="181A1B"/>
              </a:highlight>
              <a:latin typeface="ui-sans-serif"/>
            </a:endParaRPr>
          </a:p>
          <a:p>
            <a:r>
              <a:rPr lang="en-GB" b="0" i="0">
                <a:solidFill>
                  <a:srgbClr val="E0DDD9"/>
                </a:solidFill>
                <a:effectLst/>
                <a:highlight>
                  <a:srgbClr val="181A1B"/>
                </a:highlight>
                <a:latin typeface="ui-sans-serif"/>
              </a:rPr>
              <a:t>The result?</a:t>
            </a:r>
            <a:r>
              <a:rPr lang="en-GB">
                <a:solidFill>
                  <a:srgbClr val="E0DDD9"/>
                </a:solidFill>
                <a:highlight>
                  <a:srgbClr val="181A1B"/>
                </a:highlight>
                <a:latin typeface="ui-sans-serif"/>
              </a:rPr>
              <a:t> </a:t>
            </a:r>
            <a:endParaRPr lang="en-GB" b="0" i="0">
              <a:solidFill>
                <a:srgbClr val="E0DDD9"/>
              </a:solidFill>
              <a:effectLst/>
              <a:highlight>
                <a:srgbClr val="181A1B"/>
              </a:highlight>
              <a:latin typeface="ui-sans-serif"/>
            </a:endParaRPr>
          </a:p>
          <a:p>
            <a:pPr algn="l"/>
            <a:endParaRPr lang="en-GB" b="0" i="0">
              <a:solidFill>
                <a:srgbClr val="E0DDD9"/>
              </a:solidFill>
              <a:effectLst/>
              <a:highlight>
                <a:srgbClr val="181A1B"/>
              </a:highlight>
              <a:latin typeface="ui-sans-serif"/>
            </a:endParaRPr>
          </a:p>
          <a:p>
            <a:r>
              <a:rPr lang="en-GB" b="0" i="0">
                <a:solidFill>
                  <a:srgbClr val="E0DDD9"/>
                </a:solidFill>
                <a:effectLst/>
                <a:highlight>
                  <a:srgbClr val="181A1B"/>
                </a:highlight>
                <a:latin typeface="ui-sans-serif"/>
              </a:rPr>
              <a:t>Communities become more divided, and misinformation spreads more easily.</a:t>
            </a:r>
            <a:r>
              <a:rPr lang="en-GB">
                <a:solidFill>
                  <a:srgbClr val="E0DDD9"/>
                </a:solidFill>
                <a:highlight>
                  <a:srgbClr val="181A1B"/>
                </a:highlight>
                <a:latin typeface="ui-sans-serif"/>
              </a:rPr>
              <a:t> </a:t>
            </a:r>
            <a:endParaRPr lang="en-GB" b="0" i="0">
              <a:solidFill>
                <a:srgbClr val="E0DDD9"/>
              </a:solidFill>
              <a:effectLst/>
              <a:highlight>
                <a:srgbClr val="181A1B"/>
              </a:highlight>
              <a:latin typeface="ui-sans-serif"/>
            </a:endParaRPr>
          </a:p>
          <a:p>
            <a:pPr algn="l"/>
            <a:endParaRPr lang="en-GB" b="0" i="0">
              <a:solidFill>
                <a:srgbClr val="E0DDD9"/>
              </a:solidFill>
              <a:effectLst/>
              <a:highlight>
                <a:srgbClr val="181A1B"/>
              </a:highlight>
              <a:latin typeface="ui-sans-serif"/>
            </a:endParaRPr>
          </a:p>
          <a:p>
            <a:r>
              <a:rPr lang="en-GB" b="0" i="0">
                <a:solidFill>
                  <a:srgbClr val="E0DDD9"/>
                </a:solidFill>
                <a:effectLst/>
                <a:highlight>
                  <a:srgbClr val="181A1B"/>
                </a:highlight>
                <a:latin typeface="ui-sans-serif"/>
              </a:rPr>
              <a:t>These hyper individualised experiences are what cause you to feel so much strong emotions online,</a:t>
            </a:r>
            <a:r>
              <a:rPr lang="en-GB">
                <a:solidFill>
                  <a:srgbClr val="E0DDD9"/>
                </a:solidFill>
                <a:highlight>
                  <a:srgbClr val="181A1B"/>
                </a:highlight>
                <a:latin typeface="ui-sans-serif"/>
              </a:rPr>
              <a:t> </a:t>
            </a:r>
            <a:endParaRPr lang="en-GB" b="0" i="0">
              <a:solidFill>
                <a:srgbClr val="E0DDD9"/>
              </a:solidFill>
              <a:effectLst/>
              <a:highlight>
                <a:srgbClr val="181A1B"/>
              </a:highlight>
              <a:latin typeface="ui-sans-serif"/>
            </a:endParaRPr>
          </a:p>
          <a:p>
            <a:r>
              <a:rPr lang="en-GB" b="0" i="0">
                <a:solidFill>
                  <a:srgbClr val="E0DDD9"/>
                </a:solidFill>
                <a:effectLst/>
                <a:highlight>
                  <a:srgbClr val="181A1B"/>
                </a:highlight>
                <a:latin typeface="ui-sans-serif"/>
              </a:rPr>
              <a:t>and are reasons for you to </a:t>
            </a:r>
            <a:r>
              <a:rPr lang="en-GB" b="0" i="0" err="1">
                <a:solidFill>
                  <a:srgbClr val="E0DDD9"/>
                </a:solidFill>
                <a:effectLst/>
                <a:highlight>
                  <a:srgbClr val="181A1B"/>
                </a:highlight>
                <a:latin typeface="ui-sans-serif"/>
              </a:rPr>
              <a:t>doomscroll</a:t>
            </a:r>
            <a:r>
              <a:rPr lang="en-GB" b="0" i="0">
                <a:solidFill>
                  <a:srgbClr val="E0DDD9"/>
                </a:solidFill>
                <a:effectLst/>
                <a:highlight>
                  <a:srgbClr val="181A1B"/>
                </a:highlight>
                <a:latin typeface="ui-sans-serif"/>
              </a:rPr>
              <a:t> on </a:t>
            </a:r>
            <a:r>
              <a:rPr lang="en-GB">
                <a:solidFill>
                  <a:srgbClr val="E0DDD9"/>
                </a:solidFill>
                <a:highlight>
                  <a:srgbClr val="181A1B"/>
                </a:highlight>
                <a:latin typeface="ui-sans-serif"/>
              </a:rPr>
              <a:t>social media</a:t>
            </a:r>
            <a:r>
              <a:rPr lang="en-GB" b="0" i="0">
                <a:solidFill>
                  <a:srgbClr val="E0DDD9"/>
                </a:solidFill>
                <a:effectLst/>
                <a:highlight>
                  <a:srgbClr val="181A1B"/>
                </a:highlight>
                <a:latin typeface="ui-sans-serif"/>
              </a:rPr>
              <a:t>.</a:t>
            </a:r>
            <a:r>
              <a:rPr lang="en-GB">
                <a:solidFill>
                  <a:srgbClr val="E0DDD9"/>
                </a:solidFill>
                <a:highlight>
                  <a:srgbClr val="181A1B"/>
                </a:highlight>
                <a:latin typeface="ui-sans-serif"/>
              </a:rPr>
              <a:t> </a:t>
            </a:r>
            <a:endParaRPr lang="en-GB" b="0" i="0">
              <a:solidFill>
                <a:srgbClr val="E0DDD9"/>
              </a:solidFill>
              <a:effectLst/>
              <a:highlight>
                <a:srgbClr val="181A1B"/>
              </a:highlight>
              <a:latin typeface="ui-sans-serif"/>
            </a:endParaRPr>
          </a:p>
          <a:p>
            <a:pPr algn="l"/>
            <a:endParaRPr lang="en-GB" b="0" i="0">
              <a:solidFill>
                <a:srgbClr val="E0DDD9"/>
              </a:solidFill>
              <a:effectLst/>
              <a:highlight>
                <a:srgbClr val="181A1B"/>
              </a:highlight>
              <a:latin typeface="ui-sans-serif"/>
            </a:endParaRPr>
          </a:p>
          <a:p>
            <a:r>
              <a:rPr lang="en-GB" b="0" i="0">
                <a:solidFill>
                  <a:srgbClr val="E0DDD9"/>
                </a:solidFill>
                <a:effectLst/>
                <a:highlight>
                  <a:srgbClr val="181A1B"/>
                </a:highlight>
                <a:latin typeface="ui-sans-serif"/>
              </a:rPr>
              <a:t>Whilst we can propose a solution in promoting diverse content and raising awareness about the impact of echo chambers –</a:t>
            </a:r>
            <a:r>
              <a:rPr lang="en-GB">
                <a:solidFill>
                  <a:srgbClr val="E0DDD9"/>
                </a:solidFill>
                <a:highlight>
                  <a:srgbClr val="181A1B"/>
                </a:highlight>
                <a:latin typeface="ui-sans-serif"/>
              </a:rPr>
              <a:t> </a:t>
            </a:r>
            <a:endParaRPr lang="en-GB" b="0" i="0">
              <a:solidFill>
                <a:srgbClr val="E0DDD9"/>
              </a:solidFill>
              <a:effectLst/>
              <a:highlight>
                <a:srgbClr val="181A1B"/>
              </a:highlight>
              <a:latin typeface="ui-sans-serif"/>
            </a:endParaRPr>
          </a:p>
          <a:p>
            <a:pPr algn="l"/>
            <a:r>
              <a:rPr lang="en-GB" b="0" i="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E0DDD9"/>
                </a:solidFill>
                <a:effectLst/>
                <a:highlight>
                  <a:srgbClr val="181A1B"/>
                </a:highlight>
                <a:latin typeface="Aptos" panose="020B0004020202020204" pitchFamily="34" charset="0"/>
              </a:rPr>
              <a:t>Here is the simplest conclusion I can give.</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There is an evolving threat of fake news and deepfakes. </a:t>
            </a:r>
          </a:p>
          <a:p>
            <a:pPr algn="l"/>
            <a:r>
              <a:rPr lang="en-GB" b="0" i="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a:solidFill>
                  <a:srgbClr val="E0DDD9"/>
                </a:solidFill>
                <a:effectLst/>
                <a:highlight>
                  <a:srgbClr val="181A1B"/>
                </a:highlight>
                <a:latin typeface="Aptos" panose="020B0004020202020204" pitchFamily="34" charset="0"/>
              </a:rPr>
              <a:t>AI will continue to accelerate this process.</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E0DDD9"/>
                </a:solidFill>
                <a:effectLst/>
                <a:highlight>
                  <a:srgbClr val="181A1B"/>
                </a:highlight>
                <a:latin typeface="Aptos" panose="020B0004020202020204" pitchFamily="34" charset="0"/>
              </a:rPr>
              <a:t>That concludes the tech summit, </a:t>
            </a:r>
            <a:r>
              <a:rPr lang="ar-SA">
                <a:solidFill>
                  <a:srgbClr val="000000"/>
                </a:solidFill>
                <a:effectLst/>
                <a:latin typeface="Geeza Pro" panose="02000400000000000000" pitchFamily="2" charset="-78"/>
                <a:cs typeface="Geeza Pro" panose="02000400000000000000" pitchFamily="2" charset="-78"/>
              </a:rPr>
              <a:t>جزاك</a:t>
            </a:r>
            <a:r>
              <a:rPr lang="ar-SA">
                <a:solidFill>
                  <a:srgbClr val="000000"/>
                </a:solidFill>
                <a:effectLst/>
                <a:latin typeface=".SF NS"/>
                <a:cs typeface="Geeza Pro" panose="02000400000000000000" pitchFamily="2" charset="-78"/>
              </a:rPr>
              <a:t> </a:t>
            </a:r>
            <a:r>
              <a:rPr lang="ar-SA">
                <a:solidFill>
                  <a:srgbClr val="000000"/>
                </a:solidFill>
                <a:effectLst/>
                <a:latin typeface="Geeza Pro" panose="02000400000000000000" pitchFamily="2" charset="-78"/>
                <a:cs typeface="Geeza Pro" panose="02000400000000000000" pitchFamily="2" charset="-78"/>
              </a:rPr>
              <a:t>الله</a:t>
            </a:r>
            <a:r>
              <a:rPr lang="ar-SA">
                <a:solidFill>
                  <a:srgbClr val="000000"/>
                </a:solidFill>
                <a:effectLst/>
                <a:latin typeface=".SF NS"/>
                <a:cs typeface="Geeza Pro" panose="02000400000000000000" pitchFamily="2" charset="-78"/>
              </a:rPr>
              <a:t> </a:t>
            </a:r>
            <a:r>
              <a:rPr lang="ar-SA">
                <a:solidFill>
                  <a:srgbClr val="000000"/>
                </a:solidFill>
                <a:effectLst/>
                <a:latin typeface="Geeza Pro" panose="02000400000000000000" pitchFamily="2" charset="-78"/>
                <a:cs typeface="Geeza Pro" panose="02000400000000000000" pitchFamily="2" charset="-78"/>
              </a:rPr>
              <a:t>خيرا</a:t>
            </a:r>
            <a:r>
              <a:rPr lang="ar-SA">
                <a:solidFill>
                  <a:srgbClr val="000000"/>
                </a:solidFill>
                <a:effectLst/>
                <a:latin typeface=".SF NS"/>
                <a:cs typeface="Geeza Pro" panose="02000400000000000000" pitchFamily="2" charset="-78"/>
              </a:rPr>
              <a:t> </a:t>
            </a:r>
            <a:r>
              <a:rPr lang="en-GB" b="0" i="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Some people talk about AI as a bubble</a:t>
            </a:r>
            <a:r>
              <a:rPr lang="en-GB">
                <a:solidFill>
                  <a:srgbClr val="E0DDD9"/>
                </a:solidFill>
                <a:highlight>
                  <a:srgbClr val="181A1B"/>
                </a:highlight>
                <a:latin typeface="Aptos"/>
              </a:rPr>
              <a:t>, but there is no doubt we have seen its impressiveness.</a:t>
            </a:r>
            <a:endParaRPr lang="en-GB" b="0" i="0">
              <a:solidFill>
                <a:srgbClr val="E0DDD9"/>
              </a:solidFill>
              <a:effectLst/>
              <a:highlight>
                <a:srgbClr val="181A1B"/>
              </a:highlight>
              <a:latin typeface="Aptos"/>
            </a:endParaRP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Newton’s third Law teaches us that for every action, there is an equal and opposite </a:t>
            </a:r>
            <a:r>
              <a:rPr lang="en-GB">
                <a:solidFill>
                  <a:srgbClr val="E0DDD9"/>
                </a:solidFill>
                <a:highlight>
                  <a:srgbClr val="181A1B"/>
                </a:highlight>
                <a:latin typeface="Aptos"/>
              </a:rPr>
              <a:t>reaction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0DDD9"/>
                </a:solidFill>
                <a:effectLst/>
                <a:highlight>
                  <a:srgbClr val="181A1B"/>
                </a:highlight>
                <a:latin typeface="Aptos"/>
              </a:rPr>
              <a:t>Or how about when we see Elon Musk breaking records for his startup </a:t>
            </a:r>
            <a:r>
              <a:rPr lang="en-GB" b="0" i="0" err="1">
                <a:solidFill>
                  <a:srgbClr val="E0DDD9"/>
                </a:solidFill>
                <a:effectLst/>
                <a:highlight>
                  <a:srgbClr val="181A1B"/>
                </a:highlight>
                <a:latin typeface="Aptos"/>
              </a:rPr>
              <a:t>xAI</a:t>
            </a:r>
            <a:r>
              <a:rPr lang="en-GB" b="0" i="0">
                <a:solidFill>
                  <a:srgbClr val="E0DDD9"/>
                </a:solidFill>
                <a:effectLst/>
                <a:highlight>
                  <a:srgbClr val="181A1B"/>
                </a:highlight>
                <a:latin typeface="Aptos"/>
              </a:rPr>
              <a:t>,</a:t>
            </a:r>
            <a:r>
              <a:rPr lang="en-GB">
                <a:solidFill>
                  <a:srgbClr val="E0DDD9"/>
                </a:solidFill>
                <a:highlight>
                  <a:srgbClr val="181A1B"/>
                </a:highlight>
                <a:latin typeface="Aptos"/>
              </a:rPr>
              <a:t> </a:t>
            </a:r>
            <a:endParaRPr lang="en-US"/>
          </a:p>
          <a:p>
            <a:endParaRPr lang="en-GB">
              <a:solidFill>
                <a:srgbClr val="E0DDD9"/>
              </a:solidFill>
              <a:highlight>
                <a:srgbClr val="181A1B"/>
              </a:highlight>
            </a:endParaRPr>
          </a:p>
          <a:p>
            <a:r>
              <a:rPr lang="en-GB">
                <a:solidFill>
                  <a:srgbClr val="E0DDD9"/>
                </a:solidFill>
                <a:highlight>
                  <a:srgbClr val="181A1B"/>
                </a:highlight>
                <a:latin typeface="Aptos"/>
              </a:rPr>
              <a:t>Attempting </a:t>
            </a:r>
            <a:r>
              <a:rPr lang="en-GB" b="0" i="0">
                <a:solidFill>
                  <a:srgbClr val="E0DDD9"/>
                </a:solidFill>
                <a:effectLst/>
                <a:highlight>
                  <a:srgbClr val="181A1B"/>
                </a:highlight>
                <a:latin typeface="Aptos"/>
              </a:rPr>
              <a:t>to be a rival to leaders in the tech and AI space</a:t>
            </a:r>
            <a:r>
              <a:rPr lang="en-GB">
                <a:solidFill>
                  <a:srgbClr val="E0DDD9"/>
                </a:solidFill>
                <a:highlight>
                  <a:srgbClr val="181A1B"/>
                </a:highlight>
                <a:latin typeface="Aptos"/>
              </a:rPr>
              <a:t>?</a:t>
            </a:r>
            <a:endParaRPr lang="en-GB"/>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0DDD9"/>
                </a:solidFill>
                <a:effectLst/>
                <a:highlight>
                  <a:srgbClr val="181A1B"/>
                </a:highlight>
                <a:latin typeface="Aptos"/>
              </a:rPr>
              <a:t>Nonetheless, we also see the rapid rise of AI-generated misinformation.</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This is part of a bigger picture, which I would like to </a:t>
            </a:r>
            <a:r>
              <a:rPr lang="en-GB">
                <a:solidFill>
                  <a:srgbClr val="E0DDD9"/>
                </a:solidFill>
                <a:highlight>
                  <a:srgbClr val="181A1B"/>
                </a:highlight>
                <a:latin typeface="Aptos"/>
              </a:rPr>
              <a:t>discuss </a:t>
            </a:r>
            <a:r>
              <a:rPr lang="en-GB" b="0" i="0">
                <a:solidFill>
                  <a:srgbClr val="E0DDD9"/>
                </a:solidFill>
                <a:effectLst/>
                <a:highlight>
                  <a:srgbClr val="181A1B"/>
                </a:highlight>
                <a:latin typeface="Aptos"/>
              </a:rPr>
              <a:t>today.</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And you all know how easy it is to be fooled, and for misinformation to spread.</a:t>
            </a: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These are not merely amusing tricks; they can influence public opinion</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E0DDD9"/>
                </a:solidFill>
                <a:effectLst/>
                <a:highlight>
                  <a:srgbClr val="181A1B"/>
                </a:highlight>
                <a:latin typeface="Aptos" panose="020B0004020202020204" pitchFamily="34" charset="0"/>
              </a:rPr>
              <a:t>The difference is that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0DDD9"/>
                </a:solidFill>
                <a:effectLst/>
                <a:highlight>
                  <a:srgbClr val="181A1B"/>
                </a:highlight>
                <a:latin typeface="Aptos"/>
              </a:rPr>
              <a:t>No doubt that fake news affects all industries including the</a:t>
            </a:r>
            <a:r>
              <a:rPr lang="en-GB">
                <a:solidFill>
                  <a:srgbClr val="E0DDD9"/>
                </a:solidFill>
                <a:highlight>
                  <a:srgbClr val="181A1B"/>
                </a:highlight>
                <a:latin typeface="Aptos"/>
              </a:rPr>
              <a:t> other </a:t>
            </a:r>
            <a:r>
              <a:rPr lang="en-GB" b="0" i="0">
                <a:solidFill>
                  <a:srgbClr val="E0DDD9"/>
                </a:solidFill>
                <a:effectLst/>
                <a:highlight>
                  <a:srgbClr val="181A1B"/>
                </a:highlight>
                <a:latin typeface="Aptos"/>
              </a:rPr>
              <a:t>focus of </a:t>
            </a:r>
            <a:r>
              <a:rPr lang="en-GB">
                <a:solidFill>
                  <a:srgbClr val="E0DDD9"/>
                </a:solidFill>
                <a:highlight>
                  <a:srgbClr val="181A1B"/>
                </a:highlight>
                <a:latin typeface="Aptos"/>
              </a:rPr>
              <a:t>today's summit</a:t>
            </a:r>
            <a:r>
              <a:rPr lang="en-GB" b="0" i="0">
                <a:solidFill>
                  <a:srgbClr val="E0DDD9"/>
                </a:solidFill>
                <a:effectLst/>
                <a:highlight>
                  <a:srgbClr val="181A1B"/>
                </a:highlight>
                <a:latin typeface="Aptos"/>
              </a:rPr>
              <a:t> – aerospace.</a:t>
            </a: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The danger with fake news is that it is extremely difficult to reverse its effects and rectify the consequences after such media is out there on the internet.</a:t>
            </a:r>
            <a:r>
              <a:rPr lang="en-GB">
                <a:solidFill>
                  <a:srgbClr val="E0DDD9"/>
                </a:solidFill>
                <a:highlight>
                  <a:srgbClr val="181A1B"/>
                </a:highlight>
                <a:latin typeface="Aptos"/>
              </a:rPr>
              <a:t> </a:t>
            </a:r>
          </a:p>
          <a:p>
            <a:endParaRPr lang="en-GB">
              <a:solidFill>
                <a:srgbClr val="E0DDD9"/>
              </a:solidFill>
              <a:highlight>
                <a:srgbClr val="181A1B"/>
              </a:highlight>
              <a:latin typeface="Aptos" panose="020B0004020202020204" pitchFamily="34" charset="0"/>
            </a:endParaRPr>
          </a:p>
          <a:p>
            <a:pPr algn="l"/>
            <a:r>
              <a:rPr lang="en-GB" b="0" i="0">
                <a:solidFill>
                  <a:srgbClr val="E0DDD9"/>
                </a:solidFill>
                <a:effectLst/>
                <a:highlight>
                  <a:srgbClr val="181A1B"/>
                </a:highlight>
                <a:latin typeface="Aptos"/>
              </a:rPr>
              <a:t>No doubt some people, even after all of this, will feel a certain type of way when thinking about taking this airline where a</a:t>
            </a:r>
            <a:r>
              <a:rPr lang="en-GB">
                <a:solidFill>
                  <a:srgbClr val="E0DDD9"/>
                </a:solidFill>
                <a:highlight>
                  <a:srgbClr val="181A1B"/>
                </a:highlight>
                <a:latin typeface="Aptos"/>
              </a:rPr>
              <a:t> </a:t>
            </a:r>
            <a:r>
              <a:rPr lang="en-GB" b="0" i="0">
                <a:solidFill>
                  <a:srgbClr val="E0DDD9"/>
                </a:solidFill>
                <a:effectLst/>
                <a:highlight>
                  <a:srgbClr val="181A1B"/>
                </a:highlight>
                <a:latin typeface="Aptos"/>
              </a:rPr>
              <a:t>pilot of Kenya Airways </a:t>
            </a:r>
            <a:r>
              <a:rPr lang="en-GB">
                <a:solidFill>
                  <a:srgbClr val="E0DDD9"/>
                </a:solidFill>
                <a:highlight>
                  <a:srgbClr val="181A1B"/>
                </a:highlight>
                <a:latin typeface="Aptos"/>
              </a:rPr>
              <a:t>was</a:t>
            </a:r>
            <a:r>
              <a:rPr lang="en-GB" b="0" i="0">
                <a:solidFill>
                  <a:srgbClr val="E0DDD9"/>
                </a:solidFill>
                <a:effectLst/>
                <a:highlight>
                  <a:srgbClr val="181A1B"/>
                </a:highlight>
                <a:latin typeface="Aptos"/>
              </a:rPr>
              <a:t> accused of flying for nearly a decade without a license.</a:t>
            </a:r>
          </a:p>
          <a:p>
            <a:endParaRPr lang="en-GB">
              <a:solidFill>
                <a:srgbClr val="E0DDD9"/>
              </a:solidFill>
              <a:highlight>
                <a:srgbClr val="181A1B"/>
              </a:highlight>
            </a:endParaRPr>
          </a:p>
          <a:p>
            <a:r>
              <a:rPr lang="en-GB">
                <a:solidFill>
                  <a:srgbClr val="E0DDD9"/>
                </a:solidFill>
                <a:highlight>
                  <a:srgbClr val="181A1B"/>
                </a:highlight>
              </a:rPr>
              <a:t>Fake news. </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1562719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E0DDD9"/>
                </a:solidFill>
                <a:effectLst/>
                <a:highlight>
                  <a:srgbClr val="181A1B"/>
                </a:highlight>
                <a:latin typeface="Aptos" panose="020B0004020202020204" pitchFamily="34" charset="0"/>
              </a:rPr>
              <a:t>But AI can enhance the severity of these issues, causing more people to fall for and believe in them.</a:t>
            </a: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This is the CEO of an airline company Ryan Air, where AI was used to impersonate him, promoting a cryptocurrency project. </a:t>
            </a:r>
            <a:endParaRPr lang="en-GB">
              <a:solidFill>
                <a:srgbClr val="E0DDD9"/>
              </a:solidFill>
              <a:highlight>
                <a:srgbClr val="181A1B"/>
              </a:highlight>
              <a:latin typeface="Aptos"/>
            </a:endParaRPr>
          </a:p>
          <a:p>
            <a:endParaRPr lang="en-GB">
              <a:solidFill>
                <a:srgbClr val="E0DDD9"/>
              </a:solidFill>
              <a:highlight>
                <a:srgbClr val="181A1B"/>
              </a:highlight>
              <a:latin typeface="Aptos"/>
            </a:endParaRPr>
          </a:p>
          <a:p>
            <a:pPr algn="l"/>
            <a:r>
              <a:rPr lang="en-GB" b="0" i="0">
                <a:solidFill>
                  <a:srgbClr val="E0DDD9"/>
                </a:solidFill>
                <a:effectLst/>
                <a:highlight>
                  <a:srgbClr val="181A1B"/>
                </a:highlight>
                <a:latin typeface="Aptos"/>
              </a:rPr>
              <a:t>No doubt because people exist who trust him, they may have fell victim to this scam.</a:t>
            </a:r>
            <a:endParaRPr lang="en-GB"/>
          </a:p>
          <a:p>
            <a:pPr algn="l"/>
            <a:endParaRPr lang="en-GB" b="0" i="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18224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E0DDD9"/>
                </a:solidFill>
                <a:effectLst/>
                <a:highlight>
                  <a:srgbClr val="181A1B"/>
                </a:highlight>
                <a:latin typeface="Aptos"/>
              </a:rPr>
              <a:t>AI uses sophisticated algorithms, like Natural Language Processing</a:t>
            </a:r>
            <a:r>
              <a:rPr lang="en-GB">
                <a:solidFill>
                  <a:srgbClr val="E0DDD9"/>
                </a:solidFill>
                <a:highlight>
                  <a:srgbClr val="181A1B"/>
                </a:highlight>
                <a:latin typeface="Aptos"/>
              </a:rPr>
              <a:t> and Transformers</a:t>
            </a:r>
            <a:r>
              <a:rPr lang="en-GB" b="0" i="0">
                <a:solidFill>
                  <a:srgbClr val="E0DDD9"/>
                </a:solidFill>
                <a:effectLst/>
                <a:highlight>
                  <a:srgbClr val="181A1B"/>
                </a:highlight>
                <a:latin typeface="Aptos"/>
              </a:rPr>
              <a:t>, </a:t>
            </a:r>
            <a:r>
              <a:rPr lang="en-GB">
                <a:solidFill>
                  <a:srgbClr val="E0DDD9"/>
                </a:solidFill>
                <a:highlight>
                  <a:srgbClr val="181A1B"/>
                </a:highlight>
                <a:latin typeface="Aptos"/>
              </a:rPr>
              <a:t>the backbone of ChatGPT, </a:t>
            </a:r>
            <a:r>
              <a:rPr lang="en-GB" b="0" i="0">
                <a:solidFill>
                  <a:srgbClr val="E0DDD9"/>
                </a:solidFill>
                <a:effectLst/>
                <a:highlight>
                  <a:srgbClr val="181A1B"/>
                </a:highlight>
                <a:latin typeface="Aptos"/>
              </a:rPr>
              <a:t>to create convincing text,</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a:rPr>
              <a:t>and Generative Adversarial Networks, or GANs, to produce realistic images and videos.</a:t>
            </a:r>
          </a:p>
          <a:p>
            <a:pPr algn="l"/>
            <a:endParaRPr lang="en-GB" b="0" i="0">
              <a:solidFill>
                <a:srgbClr val="E0DDD9"/>
              </a:solidFill>
              <a:effectLst/>
              <a:highlight>
                <a:srgbClr val="181A1B"/>
              </a:highlight>
              <a:latin typeface="Aptos" panose="020B0004020202020204" pitchFamily="34" charset="0"/>
            </a:endParaRPr>
          </a:p>
          <a:p>
            <a:r>
              <a:rPr lang="en-GB" b="0" i="0">
                <a:solidFill>
                  <a:srgbClr val="E0DDD9"/>
                </a:solidFill>
                <a:effectLst/>
                <a:highlight>
                  <a:srgbClr val="181A1B"/>
                </a:highlight>
                <a:latin typeface="Aptos"/>
              </a:rPr>
              <a:t>Combined with data harvested from social media, these tools can target individuals with precision, manipulating their views </a:t>
            </a:r>
            <a:r>
              <a:rPr lang="en-GB" err="1">
                <a:solidFill>
                  <a:srgbClr val="E0DDD9"/>
                </a:solidFill>
                <a:highlight>
                  <a:srgbClr val="181A1B"/>
                </a:highlight>
                <a:latin typeface="Aptos"/>
              </a:rPr>
              <a:t>withouttheir</a:t>
            </a:r>
            <a:r>
              <a:rPr lang="en-GB">
                <a:solidFill>
                  <a:srgbClr val="E0DDD9"/>
                </a:solidFill>
                <a:highlight>
                  <a:srgbClr val="181A1B"/>
                </a:highlight>
                <a:latin typeface="Aptos"/>
              </a:rPr>
              <a:t> </a:t>
            </a:r>
            <a:r>
              <a:rPr lang="en-GB" b="0" i="0">
                <a:solidFill>
                  <a:srgbClr val="E0DDD9"/>
                </a:solidFill>
                <a:effectLst/>
                <a:highlight>
                  <a:srgbClr val="181A1B"/>
                </a:highlight>
                <a:latin typeface="Aptos"/>
              </a:rPr>
              <a:t>consent.</a:t>
            </a:r>
            <a:r>
              <a:rPr lang="en-GB">
                <a:solidFill>
                  <a:srgbClr val="E0DDD9"/>
                </a:solidFill>
                <a:highlight>
                  <a:srgbClr val="181A1B"/>
                </a:highlight>
                <a:latin typeface="Aptos"/>
              </a:rPr>
              <a:t> </a:t>
            </a:r>
            <a:endParaRPr lang="en-GB" b="0" i="0">
              <a:solidFill>
                <a:srgbClr val="E0DDD9"/>
              </a:solidFill>
              <a:effectLst/>
              <a:highlight>
                <a:srgbClr val="181A1B"/>
              </a:highlight>
              <a:latin typeface="Aptos" panose="020B0004020202020204" pitchFamily="34" charset="0"/>
            </a:endParaRPr>
          </a:p>
          <a:p>
            <a:pPr algn="l"/>
            <a:endParaRPr lang="en-GB" b="0" i="0">
              <a:solidFill>
                <a:srgbClr val="E0DDD9"/>
              </a:solidFill>
              <a:effectLst/>
              <a:highlight>
                <a:srgbClr val="181A1B"/>
              </a:highlight>
              <a:latin typeface="Aptos" panose="020B0004020202020204" pitchFamily="34" charset="0"/>
            </a:endParaRPr>
          </a:p>
          <a:p>
            <a:pPr algn="l"/>
            <a:r>
              <a:rPr lang="en-GB" b="0" i="0">
                <a:solidFill>
                  <a:srgbClr val="E0DDD9"/>
                </a:solidFill>
                <a:effectLst/>
                <a:highlight>
                  <a:srgbClr val="181A1B"/>
                </a:highlight>
                <a:latin typeface="Aptos"/>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85376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7/13/2024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7/13/2024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O.Choudhry@leeds.ac.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a:solidFill>
                  <a:srgbClr val="FFFFFF"/>
                </a:solidFill>
                <a:latin typeface="Rockwell" panose="02060603020205020403" pitchFamily="18" charset="77"/>
              </a:rPr>
              <a:t>Omar Choudhry</a:t>
            </a:r>
          </a:p>
          <a:p>
            <a:pPr algn="r">
              <a:lnSpc>
                <a:spcPct val="100000"/>
              </a:lnSpc>
            </a:pPr>
            <a:r>
              <a:rPr lang="en-US" sz="220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Google Shape;218;p29">
            <a:extLst>
              <a:ext uri="{FF2B5EF4-FFF2-40B4-BE49-F238E27FC236}">
                <a16:creationId xmlns:a16="http://schemas.microsoft.com/office/drawing/2014/main" id="{B6B35FD9-D2FC-6B51-7A95-4F7614DFBF7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12" name="Picture 11" descr="A black and white logo">
            <a:extLst>
              <a:ext uri="{FF2B5EF4-FFF2-40B4-BE49-F238E27FC236}">
                <a16:creationId xmlns:a16="http://schemas.microsoft.com/office/drawing/2014/main" id="{35C6DF52-734F-CC4A-D755-69A7621D453D}"/>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1ADF4FEE-A3FC-9ADE-8EE0-D29460FF9009}"/>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7D9122B-04CD-66AE-DD2C-CC5D281E385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504228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pic>
        <p:nvPicPr>
          <p:cNvPr id="2" name="Google Shape;218;p29">
            <a:extLst>
              <a:ext uri="{FF2B5EF4-FFF2-40B4-BE49-F238E27FC236}">
                <a16:creationId xmlns:a16="http://schemas.microsoft.com/office/drawing/2014/main" id="{8055E847-D043-0118-1071-9E84EFFA978E}"/>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67C0C22E-7F9A-D058-5B6B-5F05C514E03B}"/>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9659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6047D9"/>
        </a:solidFill>
        <a:effectLst/>
      </p:bgPr>
    </p:bg>
    <p:spTree>
      <p:nvGrpSpPr>
        <p:cNvPr id="1" name=""/>
        <p:cNvGrpSpPr/>
        <p:nvPr/>
      </p:nvGrpSpPr>
      <p:grpSpPr>
        <a:xfrm>
          <a:off x="0" y="0"/>
          <a:ext cx="0" cy="0"/>
          <a:chOff x="0" y="0"/>
          <a:chExt cx="0" cy="0"/>
        </a:xfrm>
      </p:grpSpPr>
      <p:pic>
        <p:nvPicPr>
          <p:cNvPr id="52" name="Google Shape;218;p29">
            <a:extLst>
              <a:ext uri="{FF2B5EF4-FFF2-40B4-BE49-F238E27FC236}">
                <a16:creationId xmlns:a16="http://schemas.microsoft.com/office/drawing/2014/main" id="{140A697F-EF0B-0371-36A2-C677D4759DD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53" name="Picture 52" descr="A black and white logo">
            <a:extLst>
              <a:ext uri="{FF2B5EF4-FFF2-40B4-BE49-F238E27FC236}">
                <a16:creationId xmlns:a16="http://schemas.microsoft.com/office/drawing/2014/main" id="{8752D1CC-CEAA-EBC0-995D-EE2E39A3B0DA}"/>
              </a:ext>
            </a:extLst>
          </p:cNvPr>
          <p:cNvPicPr/>
          <p:nvPr/>
        </p:nvPicPr>
        <p:blipFill rotWithShape="1">
          <a:blip r:embed="rId6"/>
          <a:srcRect l="22635"/>
          <a:stretch/>
        </p:blipFill>
        <p:spPr>
          <a:xfrm>
            <a:off x="155897" y="6293609"/>
            <a:ext cx="1821728" cy="561921"/>
          </a:xfrm>
          <a:prstGeom prst="rect">
            <a:avLst/>
          </a:prstGeom>
        </p:spPr>
      </p:pic>
      <p:pic>
        <p:nvPicPr>
          <p:cNvPr id="54" name="318705043_455471803700597_1968320376279406662_n">
            <a:hlinkClick r:id="" action="ppaction://media"/>
            <a:extLst>
              <a:ext uri="{FF2B5EF4-FFF2-40B4-BE49-F238E27FC236}">
                <a16:creationId xmlns:a16="http://schemas.microsoft.com/office/drawing/2014/main" id="{95344D08-A8D3-3E7B-D6C7-F9FB6CA4923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77570" y="439747"/>
            <a:ext cx="3270020" cy="5813369"/>
          </a:xfrm>
          <a:prstGeom prst="rect">
            <a:avLst/>
          </a:prstGeom>
        </p:spPr>
      </p:pic>
    </p:spTree>
    <p:extLst>
      <p:ext uri="{BB962C8B-B14F-4D97-AF65-F5344CB8AC3E}">
        <p14:creationId xmlns:p14="http://schemas.microsoft.com/office/powerpoint/2010/main" val="275821513"/>
      </p:ext>
    </p:extLst>
  </p:cSld>
  <p:clrMapOvr>
    <a:masterClrMapping/>
  </p:clrMapOvr>
  <p:timing>
    <p:tnLst>
      <p:par>
        <p:cTn id="1" dur="indefinite" restart="never" nodeType="tmRoot">
          <p:childTnLst>
            <p:video>
              <p:cMediaNode vol="80000">
                <p:cTn id="2" fill="hold" display="0">
                  <p:stCondLst>
                    <p:cond delay="indefinite"/>
                  </p:stCondLst>
                </p:cTn>
                <p:tgtEl>
                  <p:spTgt spid="5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pic>
        <p:nvPicPr>
          <p:cNvPr id="2" name="Google Shape;218;p29">
            <a:extLst>
              <a:ext uri="{FF2B5EF4-FFF2-40B4-BE49-F238E27FC236}">
                <a16:creationId xmlns:a16="http://schemas.microsoft.com/office/drawing/2014/main" id="{F231E205-6C78-6B30-1B4D-8A5E16CAA70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EAB665DA-22A7-9D67-1AA6-BDFD538FD20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679867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Echo Chambers</a:t>
            </a:r>
            <a:endParaRPr lang="en-US" sz="5400" kern="120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90D44BA0-A215-0743-1549-F3CBF6635571}"/>
              </a:ext>
            </a:extLst>
          </p:cNvPr>
          <p:cNvPicPr preferRelativeResize="0"/>
          <p:nvPr/>
        </p:nvPicPr>
        <p:blipFill rotWithShape="1">
          <a:blip r:embed="rId7">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1E0F6CB-09E6-31D8-FBC7-1CE8E9CE3D17}"/>
              </a:ext>
            </a:extLst>
          </p:cNvPr>
          <p:cNvPicPr/>
          <p:nvPr/>
        </p:nvPicPr>
        <p:blipFill rotWithShape="1">
          <a:blip r:embed="rId8"/>
          <a:srcRect l="22635"/>
          <a:stretch/>
        </p:blipFill>
        <p:spPr>
          <a:xfrm>
            <a:off x="155897" y="6293609"/>
            <a:ext cx="1821728" cy="561921"/>
          </a:xfrm>
          <a:prstGeom prst="rect">
            <a:avLst/>
          </a:prstGeom>
        </p:spPr>
      </p:pic>
    </p:spTree>
    <p:extLst>
      <p:ext uri="{BB962C8B-B14F-4D97-AF65-F5344CB8AC3E}">
        <p14:creationId xmlns:p14="http://schemas.microsoft.com/office/powerpoint/2010/main" val="2275436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297A8A3C-0EF5-99FB-B539-66B3D3368DD0}"/>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7CF5C482-82DF-91F9-61C6-758316AF378E}"/>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276362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EFDE7B3-656A-5E96-8CC2-4E59F1201FE7}"/>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4B2B6B3-FBFA-8B66-241A-954F4D049CB5}"/>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95446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a:solidFill>
                  <a:srgbClr val="FFFFFF"/>
                </a:solidFill>
                <a:latin typeface="Rockwell" panose="02060603020205020403" pitchFamily="18" charset="77"/>
              </a:rPr>
              <a:t>Omar Choudhry (</a:t>
            </a:r>
            <a:r>
              <a:rPr lang="en-US" sz="220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a:solidFill>
                  <a:srgbClr val="FFFFFF"/>
                </a:solidFill>
                <a:latin typeface="Rockwell" panose="02060603020205020403" pitchFamily="18" charset="77"/>
              </a:rPr>
              <a:t>)</a:t>
            </a:r>
          </a:p>
          <a:p>
            <a:pPr algn="r">
              <a:lnSpc>
                <a:spcPct val="100000"/>
              </a:lnSpc>
            </a:pPr>
            <a:r>
              <a:rPr lang="en-US" sz="220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 name="Google Shape;218;p29">
            <a:extLst>
              <a:ext uri="{FF2B5EF4-FFF2-40B4-BE49-F238E27FC236}">
                <a16:creationId xmlns:a16="http://schemas.microsoft.com/office/drawing/2014/main" id="{3AD864CA-CD7C-D10D-5A6E-C7E00462B9A9}"/>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FFC5588C-FBD7-23BD-DDFE-7137F18FF38F}"/>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16823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A Double-Edged Sword</a:t>
            </a:r>
            <a:endParaRPr lang="en-US" sz="5400" kern="120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3" name="Google Shape;218;p29">
            <a:extLst>
              <a:ext uri="{FF2B5EF4-FFF2-40B4-BE49-F238E27FC236}">
                <a16:creationId xmlns:a16="http://schemas.microsoft.com/office/drawing/2014/main" id="{45F84E24-A89D-8F0F-2F65-C142D64B442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4" name="Picture 3" descr="A black and white logo">
            <a:extLst>
              <a:ext uri="{FF2B5EF4-FFF2-40B4-BE49-F238E27FC236}">
                <a16:creationId xmlns:a16="http://schemas.microsoft.com/office/drawing/2014/main" id="{868ACB41-740F-D4C0-DEE3-D844625DF00A}"/>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318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 name="Google Shape;218;p29">
            <a:extLst>
              <a:ext uri="{FF2B5EF4-FFF2-40B4-BE49-F238E27FC236}">
                <a16:creationId xmlns:a16="http://schemas.microsoft.com/office/drawing/2014/main" id="{8ABEBB80-6C82-397B-A39D-0AA8B66CC038}"/>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2D44CCB8-7F38-7F3F-C2E7-D7B347F18BFB}"/>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pic>
        <p:nvPicPr>
          <p:cNvPr id="2" name="Google Shape;218;p29">
            <a:extLst>
              <a:ext uri="{FF2B5EF4-FFF2-40B4-BE49-F238E27FC236}">
                <a16:creationId xmlns:a16="http://schemas.microsoft.com/office/drawing/2014/main" id="{884CFD96-0445-64B5-EF92-E7FA7917EB2A}"/>
              </a:ext>
            </a:extLst>
          </p:cNvPr>
          <p:cNvPicPr preferRelativeResize="0"/>
          <p:nvPr/>
        </p:nvPicPr>
        <p:blipFill rotWithShape="1">
          <a:blip r:embed="rId5">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3BFFBDE5-0C6B-DB53-22DE-FCA996A034F6}"/>
              </a:ext>
            </a:extLst>
          </p:cNvPr>
          <p:cNvPicPr/>
          <p:nvPr/>
        </p:nvPicPr>
        <p:blipFill rotWithShape="1">
          <a:blip r:embed="rId6"/>
          <a:srcRect l="22635"/>
          <a:stretch/>
        </p:blipFill>
        <p:spPr>
          <a:xfrm>
            <a:off x="155897" y="6293609"/>
            <a:ext cx="1821728" cy="561921"/>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a:solidFill>
                  <a:srgbClr val="FFFFFF"/>
                </a:solidFill>
              </a:rPr>
              <a:t>Fool Me Once?</a:t>
            </a:r>
            <a:endParaRPr lang="en-US" sz="5400" kern="1200">
              <a:solidFill>
                <a:srgbClr val="FFFFFF"/>
              </a:solidFill>
              <a:latin typeface="+mj-lt"/>
              <a:ea typeface="+mj-ea"/>
              <a:cs typeface="+mj-cs"/>
            </a:endParaRPr>
          </a:p>
        </p:txBody>
      </p:sp>
      <p:pic>
        <p:nvPicPr>
          <p:cNvPr id="2" name="Google Shape;218;p29">
            <a:extLst>
              <a:ext uri="{FF2B5EF4-FFF2-40B4-BE49-F238E27FC236}">
                <a16:creationId xmlns:a16="http://schemas.microsoft.com/office/drawing/2014/main" id="{1584998F-EDAC-80EE-EE09-6CD96125977E}"/>
              </a:ext>
            </a:extLst>
          </p:cNvPr>
          <p:cNvPicPr preferRelativeResize="0"/>
          <p:nvPr/>
        </p:nvPicPr>
        <p:blipFill rotWithShape="1">
          <a:blip r:embed="rId4">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B0CC8827-6519-C741-7B6A-C49AAD83C0E7}"/>
              </a:ext>
            </a:extLst>
          </p:cNvPr>
          <p:cNvPicPr/>
          <p:nvPr/>
        </p:nvPicPr>
        <p:blipFill rotWithShape="1">
          <a:blip r:embed="rId5"/>
          <a:srcRect l="22635"/>
          <a:stretch/>
        </p:blipFill>
        <p:spPr>
          <a:xfrm>
            <a:off x="155897" y="6293609"/>
            <a:ext cx="1821728" cy="561921"/>
          </a:xfrm>
          <a:prstGeom prst="rect">
            <a:avLst/>
          </a:prstGeom>
        </p:spPr>
      </p:pic>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blip>
          <a:srcRect t="30522" r="-1" b="15497"/>
          <a:stretch/>
        </p:blipFill>
        <p:spPr>
          <a:xfrm>
            <a:off x="6096000" y="10"/>
            <a:ext cx="6070908"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4">
            <a:alphaModFix/>
          </a:blip>
          <a:srcRect r="482"/>
          <a:stretch/>
        </p:blipFill>
        <p:spPr>
          <a:xfrm>
            <a:off x="5657734" y="3459431"/>
            <a:ext cx="6530021" cy="3415323"/>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577" t="1237" r="278" b="11134"/>
          <a:stretch/>
        </p:blipFill>
        <p:spPr bwMode="auto">
          <a:xfrm>
            <a:off x="18824" y="3459431"/>
            <a:ext cx="5634665" cy="3412061"/>
          </a:xfrm>
          <a:prstGeom prst="rect">
            <a:avLst/>
          </a:prstGeom>
          <a:noFill/>
          <a:extLst>
            <a:ext uri="{909E8E84-426E-40DD-AFC4-6F175D3DCCD1}">
              <a14:hiddenFill xmlns:a14="http://schemas.microsoft.com/office/drawing/2010/main">
                <a:solidFill>
                  <a:srgbClr val="FFFFFF"/>
                </a:solidFill>
              </a14:hiddenFill>
            </a:ext>
          </a:extLst>
        </p:spPr>
      </p:pic>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7"/>
          <a:srcRect l="22635"/>
          <a:stretch/>
        </p:blipFill>
        <p:spPr>
          <a:xfrm>
            <a:off x="155897" y="6293609"/>
            <a:ext cx="1821728" cy="561921"/>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8">
            <a:alphaModFix/>
          </a:blip>
          <a:srcRect t="8874" r="1" b="37287"/>
          <a:stretch/>
        </p:blipFill>
        <p:spPr>
          <a:xfrm>
            <a:off x="-9078" y="10"/>
            <a:ext cx="6112346" cy="3445929"/>
          </a:xfrm>
          <a:prstGeom prst="rect">
            <a:avLst/>
          </a:prstGeom>
        </p:spPr>
      </p:pic>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4"/>
          <a:srcRect l="22635"/>
          <a:stretch/>
        </p:blipFill>
        <p:spPr>
          <a:xfrm>
            <a:off x="155897" y="6293609"/>
            <a:ext cx="1821728" cy="561921"/>
          </a:xfrm>
          <a:prstGeom prst="rect">
            <a:avLst/>
          </a:prstGeom>
        </p:spPr>
      </p:pic>
      <p:pic>
        <p:nvPicPr>
          <p:cNvPr id="18" name="Picture 17" descr="A plane on the runway&#10;&#10;Description automatically generated">
            <a:extLst>
              <a:ext uri="{FF2B5EF4-FFF2-40B4-BE49-F238E27FC236}">
                <a16:creationId xmlns:a16="http://schemas.microsoft.com/office/drawing/2014/main" id="{6BEFE340-15FC-0C40-FBCB-AC42450C69B4}"/>
              </a:ext>
            </a:extLst>
          </p:cNvPr>
          <p:cNvPicPr>
            <a:picLocks noChangeAspect="1"/>
          </p:cNvPicPr>
          <p:nvPr/>
        </p:nvPicPr>
        <p:blipFill>
          <a:blip r:embed="rId5"/>
          <a:stretch>
            <a:fillRect/>
          </a:stretch>
        </p:blipFill>
        <p:spPr>
          <a:xfrm>
            <a:off x="342959" y="596683"/>
            <a:ext cx="5966724" cy="5216373"/>
          </a:xfrm>
          <a:prstGeom prst="rect">
            <a:avLst/>
          </a:prstGeom>
        </p:spPr>
      </p:pic>
      <p:pic>
        <p:nvPicPr>
          <p:cNvPr id="20" name="Picture 19" descr="A screenshot of a message&#10;&#10;Description automatically generated">
            <a:extLst>
              <a:ext uri="{FF2B5EF4-FFF2-40B4-BE49-F238E27FC236}">
                <a16:creationId xmlns:a16="http://schemas.microsoft.com/office/drawing/2014/main" id="{E1D63CE5-941E-F2F4-0622-AE72D3D4DDEE}"/>
              </a:ext>
            </a:extLst>
          </p:cNvPr>
          <p:cNvPicPr>
            <a:picLocks noChangeAspect="1"/>
          </p:cNvPicPr>
          <p:nvPr/>
        </p:nvPicPr>
        <p:blipFill>
          <a:blip r:embed="rId6"/>
          <a:stretch>
            <a:fillRect/>
          </a:stretch>
        </p:blipFill>
        <p:spPr>
          <a:xfrm>
            <a:off x="6556847" y="2525915"/>
            <a:ext cx="5384942" cy="966694"/>
          </a:xfrm>
          <a:prstGeom prst="rect">
            <a:avLst/>
          </a:prstGeom>
        </p:spPr>
      </p:pic>
      <p:pic>
        <p:nvPicPr>
          <p:cNvPr id="5" name="Picture 4">
            <a:extLst>
              <a:ext uri="{FF2B5EF4-FFF2-40B4-BE49-F238E27FC236}">
                <a16:creationId xmlns:a16="http://schemas.microsoft.com/office/drawing/2014/main" id="{D20E7B1D-B571-CA57-B317-3A38C1C6BC3E}"/>
              </a:ext>
            </a:extLst>
          </p:cNvPr>
          <p:cNvPicPr>
            <a:picLocks noChangeAspect="1"/>
          </p:cNvPicPr>
          <p:nvPr/>
        </p:nvPicPr>
        <p:blipFill>
          <a:blip r:embed="rId7"/>
          <a:stretch>
            <a:fillRect/>
          </a:stretch>
        </p:blipFill>
        <p:spPr>
          <a:xfrm>
            <a:off x="6556848" y="1845291"/>
            <a:ext cx="5384941" cy="478071"/>
          </a:xfrm>
          <a:prstGeom prst="rect">
            <a:avLst/>
          </a:prstGeom>
        </p:spPr>
      </p:pic>
      <p:pic>
        <p:nvPicPr>
          <p:cNvPr id="7" name="Picture 6" descr="A text on a screen&#10;&#10;Description automatically generated with medium confidence">
            <a:extLst>
              <a:ext uri="{FF2B5EF4-FFF2-40B4-BE49-F238E27FC236}">
                <a16:creationId xmlns:a16="http://schemas.microsoft.com/office/drawing/2014/main" id="{D64E0342-0ADC-DB8B-E624-CD1E02458BF5}"/>
              </a:ext>
            </a:extLst>
          </p:cNvPr>
          <p:cNvPicPr>
            <a:picLocks noChangeAspect="1"/>
          </p:cNvPicPr>
          <p:nvPr/>
        </p:nvPicPr>
        <p:blipFill>
          <a:blip r:embed="rId8"/>
          <a:stretch>
            <a:fillRect/>
          </a:stretch>
        </p:blipFill>
        <p:spPr>
          <a:xfrm>
            <a:off x="6556845" y="3700379"/>
            <a:ext cx="5384943" cy="948333"/>
          </a:xfrm>
          <a:prstGeom prst="rect">
            <a:avLst/>
          </a:prstGeom>
        </p:spPr>
      </p:pic>
    </p:spTree>
    <p:extLst>
      <p:ext uri="{BB962C8B-B14F-4D97-AF65-F5344CB8AC3E}">
        <p14:creationId xmlns:p14="http://schemas.microsoft.com/office/powerpoint/2010/main" val="3676941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2" name="Google Shape;218;p29">
            <a:extLst>
              <a:ext uri="{FF2B5EF4-FFF2-40B4-BE49-F238E27FC236}">
                <a16:creationId xmlns:a16="http://schemas.microsoft.com/office/drawing/2014/main" id="{972F3254-5C33-463C-BF6E-FDFD7B6AE192}"/>
              </a:ext>
            </a:extLst>
          </p:cNvPr>
          <p:cNvPicPr preferRelativeResize="0"/>
          <p:nvPr/>
        </p:nvPicPr>
        <p:blipFill rotWithShape="1">
          <a:blip r:embed="rId3">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88482311-B539-0CDA-6D8B-43EF1FB75E31}"/>
              </a:ext>
            </a:extLst>
          </p:cNvPr>
          <p:cNvPicPr/>
          <p:nvPr/>
        </p:nvPicPr>
        <p:blipFill rotWithShape="1">
          <a:blip r:embed="rId4"/>
          <a:srcRect l="22635"/>
          <a:stretch/>
        </p:blipFill>
        <p:spPr>
          <a:xfrm>
            <a:off x="155897" y="6293609"/>
            <a:ext cx="1821728" cy="561921"/>
          </a:xfrm>
          <a:prstGeom prst="rect">
            <a:avLst/>
          </a:prstGeom>
        </p:spPr>
      </p:pic>
      <p:pic>
        <p:nvPicPr>
          <p:cNvPr id="9" name="Picture 8" descr="A person in a blue shirt&#10;&#10;Description automatically generated">
            <a:extLst>
              <a:ext uri="{FF2B5EF4-FFF2-40B4-BE49-F238E27FC236}">
                <a16:creationId xmlns:a16="http://schemas.microsoft.com/office/drawing/2014/main" id="{4158C84B-1C91-7C26-90F3-87C6583B2FF7}"/>
              </a:ext>
            </a:extLst>
          </p:cNvPr>
          <p:cNvPicPr>
            <a:picLocks noChangeAspect="1"/>
          </p:cNvPicPr>
          <p:nvPr/>
        </p:nvPicPr>
        <p:blipFill>
          <a:blip r:embed="rId5"/>
          <a:stretch>
            <a:fillRect/>
          </a:stretch>
        </p:blipFill>
        <p:spPr>
          <a:xfrm>
            <a:off x="112936" y="147934"/>
            <a:ext cx="5064220" cy="5963686"/>
          </a:xfrm>
          <a:prstGeom prst="rect">
            <a:avLst/>
          </a:prstGeom>
        </p:spPr>
      </p:pic>
      <p:pic>
        <p:nvPicPr>
          <p:cNvPr id="12" name="Picture 11">
            <a:extLst>
              <a:ext uri="{FF2B5EF4-FFF2-40B4-BE49-F238E27FC236}">
                <a16:creationId xmlns:a16="http://schemas.microsoft.com/office/drawing/2014/main" id="{1B2123F4-A3B0-A73E-E8D0-E3FA3A03FBE6}"/>
              </a:ext>
            </a:extLst>
          </p:cNvPr>
          <p:cNvPicPr>
            <a:picLocks noChangeAspect="1"/>
          </p:cNvPicPr>
          <p:nvPr/>
        </p:nvPicPr>
        <p:blipFill>
          <a:blip r:embed="rId6"/>
          <a:stretch>
            <a:fillRect/>
          </a:stretch>
        </p:blipFill>
        <p:spPr>
          <a:xfrm>
            <a:off x="5356891" y="1473397"/>
            <a:ext cx="6580371" cy="1748968"/>
          </a:xfrm>
          <a:prstGeom prst="rect">
            <a:avLst/>
          </a:prstGeom>
        </p:spPr>
      </p:pic>
      <p:pic>
        <p:nvPicPr>
          <p:cNvPr id="22" name="Picture 21" descr="A text on a green background&#10;&#10;Description automatically generated with medium confidence">
            <a:extLst>
              <a:ext uri="{FF2B5EF4-FFF2-40B4-BE49-F238E27FC236}">
                <a16:creationId xmlns:a16="http://schemas.microsoft.com/office/drawing/2014/main" id="{60CC45BD-8D1E-B89B-0A32-D2B15DF697F2}"/>
              </a:ext>
            </a:extLst>
          </p:cNvPr>
          <p:cNvPicPr>
            <a:picLocks noChangeAspect="1"/>
          </p:cNvPicPr>
          <p:nvPr/>
        </p:nvPicPr>
        <p:blipFill>
          <a:blip r:embed="rId7"/>
          <a:stretch>
            <a:fillRect/>
          </a:stretch>
        </p:blipFill>
        <p:spPr>
          <a:xfrm>
            <a:off x="5356890" y="3383159"/>
            <a:ext cx="6580371" cy="1912328"/>
          </a:xfrm>
          <a:prstGeom prst="rect">
            <a:avLst/>
          </a:prstGeom>
        </p:spPr>
      </p:pic>
    </p:spTree>
    <p:extLst>
      <p:ext uri="{BB962C8B-B14F-4D97-AF65-F5344CB8AC3E}">
        <p14:creationId xmlns:p14="http://schemas.microsoft.com/office/powerpoint/2010/main" val="105154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38279" y="1752232"/>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52232"/>
            <a:ext cx="3600000" cy="3600000"/>
          </a:xfrm>
          <a:prstGeom prst="rect">
            <a:avLst/>
          </a:prstGeom>
        </p:spPr>
      </p:pic>
      <p:pic>
        <p:nvPicPr>
          <p:cNvPr id="2" name="Google Shape;218;p29">
            <a:extLst>
              <a:ext uri="{FF2B5EF4-FFF2-40B4-BE49-F238E27FC236}">
                <a16:creationId xmlns:a16="http://schemas.microsoft.com/office/drawing/2014/main" id="{837523EA-4648-D582-D37A-4B6D14AC2B4F}"/>
              </a:ext>
            </a:extLst>
          </p:cNvPr>
          <p:cNvPicPr preferRelativeResize="0"/>
          <p:nvPr/>
        </p:nvPicPr>
        <p:blipFill rotWithShape="1">
          <a:blip r:embed="rId6">
            <a:alphaModFix/>
          </a:blip>
          <a:srcRect/>
          <a:stretch/>
        </p:blipFill>
        <p:spPr>
          <a:xfrm>
            <a:off x="4769781" y="6516833"/>
            <a:ext cx="2895600" cy="355600"/>
          </a:xfrm>
          <a:prstGeom prst="rect">
            <a:avLst/>
          </a:prstGeom>
          <a:noFill/>
          <a:ln>
            <a:noFill/>
          </a:ln>
        </p:spPr>
      </p:pic>
      <p:pic>
        <p:nvPicPr>
          <p:cNvPr id="3" name="Picture 2" descr="A black and white logo">
            <a:extLst>
              <a:ext uri="{FF2B5EF4-FFF2-40B4-BE49-F238E27FC236}">
                <a16:creationId xmlns:a16="http://schemas.microsoft.com/office/drawing/2014/main" id="{AEB4C1C7-81B3-1379-5BD2-284D5B524EBD}"/>
              </a:ext>
            </a:extLst>
          </p:cNvPr>
          <p:cNvPicPr/>
          <p:nvPr/>
        </p:nvPicPr>
        <p:blipFill rotWithShape="1">
          <a:blip r:embed="rId7"/>
          <a:srcRect l="22635"/>
          <a:stretch/>
        </p:blipFill>
        <p:spPr>
          <a:xfrm>
            <a:off x="155897" y="6293609"/>
            <a:ext cx="1821728" cy="561921"/>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ExploreVTI</vt:lpstr>
      <vt:lpstr>A New Age of Fabrication</vt:lpstr>
      <vt:lpstr>A Double-Edged Sword</vt:lpstr>
      <vt:lpstr>PowerPoint Presentation</vt:lpstr>
      <vt:lpstr>PowerPoint Presentation</vt:lpstr>
      <vt:lpstr>Fool Me Once?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Age of Fabrication</dc:title>
  <dc:creator>Omar Choudhry</dc:creator>
  <cp:revision>1</cp:revision>
  <dcterms:created xsi:type="dcterms:W3CDTF">2024-06-01T01:49:58Z</dcterms:created>
  <dcterms:modified xsi:type="dcterms:W3CDTF">2024-07-13T09:20:37Z</dcterms:modified>
</cp:coreProperties>
</file>